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71"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87" r:id="rId18"/>
    <p:sldId id="289" r:id="rId19"/>
    <p:sldId id="290" r:id="rId20"/>
    <p:sldId id="291" r:id="rId21"/>
    <p:sldId id="292" r:id="rId22"/>
    <p:sldId id="270" r:id="rId23"/>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78" d="100"/>
          <a:sy n="78" d="100"/>
        </p:scale>
        <p:origin x="-1536" y="-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jpeg>
</file>

<file path=ppt/media/image13.png>
</file>

<file path=ppt/media/image14.jpeg>
</file>

<file path=ppt/media/image15.jpeg>
</file>

<file path=ppt/media/image16.jpeg>
</file>

<file path=ppt/media/image17.jpeg>
</file>

<file path=ppt/media/image18.jpe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3.jpeg>
</file>

<file path=ppt/media/image4.pn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sz="3600" b="1" i="0">
                <a:solidFill>
                  <a:schemeClr val="tx1"/>
                </a:solidFill>
                <a:latin typeface="Tahoma" panose="020B0604030504040204"/>
                <a:cs typeface="Tahoma" panose="020B0604030504040204"/>
              </a:defRPr>
            </a:lvl1pPr>
          </a:lstStyle>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sz="2700" b="0" i="0">
                <a:solidFill>
                  <a:schemeClr val="tx1"/>
                </a:solidFill>
                <a:latin typeface="Verdana" panose="020B0604030504040204"/>
                <a:cs typeface="Verdana" panose="020B0604030504040204"/>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Tahoma" panose="020B0604030504040204"/>
                <a:cs typeface="Tahoma" panose="020B0604030504040204"/>
              </a:defRPr>
            </a:lvl1pPr>
          </a:lstStyle>
          <a:p/>
        </p:txBody>
      </p:sp>
      <p:sp>
        <p:nvSpPr>
          <p:cNvPr id="3" name="Holder 3"/>
          <p:cNvSpPr>
            <a:spLocks noGrp="1"/>
          </p:cNvSpPr>
          <p:nvPr>
            <p:ph type="body" idx="1"/>
          </p:nvPr>
        </p:nvSpPr>
        <p:spPr/>
        <p:txBody>
          <a:bodyPr lIns="0" tIns="0" rIns="0" bIns="0"/>
          <a:lstStyle>
            <a:lvl1pPr>
              <a:defRPr sz="2700" b="0" i="0">
                <a:solidFill>
                  <a:schemeClr val="tx1"/>
                </a:solidFill>
                <a:latin typeface="Verdana" panose="020B0604030504040204"/>
                <a:cs typeface="Verdana" panose="020B0604030504040204"/>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Tahoma" panose="020B0604030504040204"/>
                <a:cs typeface="Tahoma" panose="020B0604030504040204"/>
              </a:defRPr>
            </a:lvl1pPr>
          </a:lstStyle>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showMasterSp="0">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000000"/>
          </a:solidFill>
        </p:spPr>
        <p:txBody>
          <a:bodyPr wrap="square" lIns="0" tIns="0" rIns="0" bIns="0" rtlCol="0"/>
          <a:lstStyle/>
          <a:p/>
        </p:txBody>
      </p:sp>
      <p:sp>
        <p:nvSpPr>
          <p:cNvPr id="17" name="bg object 17"/>
          <p:cNvSpPr/>
          <p:nvPr/>
        </p:nvSpPr>
        <p:spPr>
          <a:xfrm>
            <a:off x="8404438" y="4821406"/>
            <a:ext cx="619125" cy="619125"/>
          </a:xfrm>
          <a:custGeom>
            <a:avLst/>
            <a:gdLst/>
            <a:ahLst/>
            <a:cxnLst/>
            <a:rect l="l" t="t" r="r" b="b"/>
            <a:pathLst>
              <a:path w="619125" h="619125">
                <a:moveTo>
                  <a:pt x="309562" y="619125"/>
                </a:moveTo>
                <a:lnTo>
                  <a:pt x="263817" y="615768"/>
                </a:lnTo>
                <a:lnTo>
                  <a:pt x="220156" y="606018"/>
                </a:lnTo>
                <a:lnTo>
                  <a:pt x="179058" y="590353"/>
                </a:lnTo>
                <a:lnTo>
                  <a:pt x="141002" y="569252"/>
                </a:lnTo>
                <a:lnTo>
                  <a:pt x="106466" y="543194"/>
                </a:lnTo>
                <a:lnTo>
                  <a:pt x="75930" y="512658"/>
                </a:lnTo>
                <a:lnTo>
                  <a:pt x="49872" y="478122"/>
                </a:lnTo>
                <a:lnTo>
                  <a:pt x="28771" y="440066"/>
                </a:lnTo>
                <a:lnTo>
                  <a:pt x="13106" y="398968"/>
                </a:lnTo>
                <a:lnTo>
                  <a:pt x="3356" y="355307"/>
                </a:lnTo>
                <a:lnTo>
                  <a:pt x="0" y="309562"/>
                </a:lnTo>
                <a:lnTo>
                  <a:pt x="3356" y="263817"/>
                </a:lnTo>
                <a:lnTo>
                  <a:pt x="13106" y="220156"/>
                </a:lnTo>
                <a:lnTo>
                  <a:pt x="28771" y="179058"/>
                </a:lnTo>
                <a:lnTo>
                  <a:pt x="49872" y="141002"/>
                </a:lnTo>
                <a:lnTo>
                  <a:pt x="75930" y="106466"/>
                </a:lnTo>
                <a:lnTo>
                  <a:pt x="106466" y="75930"/>
                </a:lnTo>
                <a:lnTo>
                  <a:pt x="141002" y="49872"/>
                </a:lnTo>
                <a:lnTo>
                  <a:pt x="179058" y="28771"/>
                </a:lnTo>
                <a:lnTo>
                  <a:pt x="220156" y="13106"/>
                </a:lnTo>
                <a:lnTo>
                  <a:pt x="263817" y="3356"/>
                </a:lnTo>
                <a:lnTo>
                  <a:pt x="309562" y="0"/>
                </a:lnTo>
                <a:lnTo>
                  <a:pt x="355307" y="3356"/>
                </a:lnTo>
                <a:lnTo>
                  <a:pt x="398968" y="13106"/>
                </a:lnTo>
                <a:lnTo>
                  <a:pt x="440066" y="28771"/>
                </a:lnTo>
                <a:lnTo>
                  <a:pt x="478122" y="49872"/>
                </a:lnTo>
                <a:lnTo>
                  <a:pt x="512658" y="75930"/>
                </a:lnTo>
                <a:lnTo>
                  <a:pt x="543194" y="106466"/>
                </a:lnTo>
                <a:lnTo>
                  <a:pt x="569252" y="141002"/>
                </a:lnTo>
                <a:lnTo>
                  <a:pt x="587815" y="174480"/>
                </a:lnTo>
                <a:lnTo>
                  <a:pt x="164905" y="174480"/>
                </a:lnTo>
                <a:lnTo>
                  <a:pt x="168964" y="177863"/>
                </a:lnTo>
                <a:lnTo>
                  <a:pt x="192286" y="196520"/>
                </a:lnTo>
                <a:lnTo>
                  <a:pt x="144462" y="196520"/>
                </a:lnTo>
                <a:lnTo>
                  <a:pt x="144462" y="437923"/>
                </a:lnTo>
                <a:lnTo>
                  <a:pt x="151182" y="444645"/>
                </a:lnTo>
                <a:lnTo>
                  <a:pt x="587814" y="444645"/>
                </a:lnTo>
                <a:lnTo>
                  <a:pt x="569252" y="478122"/>
                </a:lnTo>
                <a:lnTo>
                  <a:pt x="543194" y="512658"/>
                </a:lnTo>
                <a:lnTo>
                  <a:pt x="512658" y="543194"/>
                </a:lnTo>
                <a:lnTo>
                  <a:pt x="478122" y="569252"/>
                </a:lnTo>
                <a:lnTo>
                  <a:pt x="440066" y="590353"/>
                </a:lnTo>
                <a:lnTo>
                  <a:pt x="398968" y="606018"/>
                </a:lnTo>
                <a:lnTo>
                  <a:pt x="355307" y="615768"/>
                </a:lnTo>
                <a:lnTo>
                  <a:pt x="309562" y="619125"/>
                </a:lnTo>
                <a:close/>
              </a:path>
              <a:path w="619125" h="619125">
                <a:moveTo>
                  <a:pt x="357614" y="290340"/>
                </a:moveTo>
                <a:lnTo>
                  <a:pt x="309562" y="290340"/>
                </a:lnTo>
                <a:lnTo>
                  <a:pt x="450159" y="177863"/>
                </a:lnTo>
                <a:lnTo>
                  <a:pt x="454218" y="174480"/>
                </a:lnTo>
                <a:lnTo>
                  <a:pt x="587815" y="174480"/>
                </a:lnTo>
                <a:lnTo>
                  <a:pt x="590353" y="179058"/>
                </a:lnTo>
                <a:lnTo>
                  <a:pt x="597009" y="196520"/>
                </a:lnTo>
                <a:lnTo>
                  <a:pt x="474662" y="196520"/>
                </a:lnTo>
                <a:lnTo>
                  <a:pt x="469261" y="201019"/>
                </a:lnTo>
                <a:lnTo>
                  <a:pt x="357614" y="290340"/>
                </a:lnTo>
                <a:close/>
              </a:path>
              <a:path w="619125" h="619125">
                <a:moveTo>
                  <a:pt x="313456" y="325667"/>
                </a:moveTo>
                <a:lnTo>
                  <a:pt x="305668" y="325667"/>
                </a:lnTo>
                <a:lnTo>
                  <a:pt x="150095" y="201209"/>
                </a:lnTo>
                <a:lnTo>
                  <a:pt x="144462" y="196520"/>
                </a:lnTo>
                <a:lnTo>
                  <a:pt x="192286" y="196520"/>
                </a:lnTo>
                <a:lnTo>
                  <a:pt x="309562" y="290340"/>
                </a:lnTo>
                <a:lnTo>
                  <a:pt x="357614" y="290340"/>
                </a:lnTo>
                <a:lnTo>
                  <a:pt x="313456" y="325667"/>
                </a:lnTo>
                <a:close/>
              </a:path>
              <a:path w="619125" h="619125">
                <a:moveTo>
                  <a:pt x="587814" y="444645"/>
                </a:moveTo>
                <a:lnTo>
                  <a:pt x="467942" y="444645"/>
                </a:lnTo>
                <a:lnTo>
                  <a:pt x="474662" y="437923"/>
                </a:lnTo>
                <a:lnTo>
                  <a:pt x="474662" y="196520"/>
                </a:lnTo>
                <a:lnTo>
                  <a:pt x="597009" y="196520"/>
                </a:lnTo>
                <a:lnTo>
                  <a:pt x="606018" y="220156"/>
                </a:lnTo>
                <a:lnTo>
                  <a:pt x="615768" y="263817"/>
                </a:lnTo>
                <a:lnTo>
                  <a:pt x="619125" y="309562"/>
                </a:lnTo>
                <a:lnTo>
                  <a:pt x="615768" y="355307"/>
                </a:lnTo>
                <a:lnTo>
                  <a:pt x="606018" y="398968"/>
                </a:lnTo>
                <a:lnTo>
                  <a:pt x="590353" y="440066"/>
                </a:lnTo>
                <a:lnTo>
                  <a:pt x="587814" y="444645"/>
                </a:lnTo>
                <a:close/>
              </a:path>
            </a:pathLst>
          </a:custGeom>
          <a:solidFill>
            <a:srgbClr val="000000"/>
          </a:solidFill>
        </p:spPr>
        <p:txBody>
          <a:bodyPr wrap="square" lIns="0" tIns="0" rIns="0" bIns="0" rtlCol="0"/>
          <a:lstStyle/>
          <a:p/>
        </p:txBody>
      </p:sp>
      <p:pic>
        <p:nvPicPr>
          <p:cNvPr id="18" name="bg object 18"/>
          <p:cNvPicPr/>
          <p:nvPr/>
        </p:nvPicPr>
        <p:blipFill>
          <a:blip r:embed="rId2" cstate="print"/>
          <a:stretch>
            <a:fillRect/>
          </a:stretch>
        </p:blipFill>
        <p:spPr>
          <a:xfrm>
            <a:off x="0" y="0"/>
            <a:ext cx="18288000" cy="10286999"/>
          </a:xfrm>
          <a:prstGeom prst="rect">
            <a:avLst/>
          </a:prstGeom>
        </p:spPr>
      </p:pic>
      <p:sp>
        <p:nvSpPr>
          <p:cNvPr id="19" name="bg object 19"/>
          <p:cNvSpPr/>
          <p:nvPr/>
        </p:nvSpPr>
        <p:spPr>
          <a:xfrm>
            <a:off x="2216061" y="165324"/>
            <a:ext cx="14351635" cy="4978400"/>
          </a:xfrm>
          <a:custGeom>
            <a:avLst/>
            <a:gdLst/>
            <a:ahLst/>
            <a:cxnLst/>
            <a:rect l="l" t="t" r="r" b="b"/>
            <a:pathLst>
              <a:path w="14351635" h="4978400">
                <a:moveTo>
                  <a:pt x="13873480" y="4978175"/>
                </a:moveTo>
                <a:lnTo>
                  <a:pt x="485775" y="4978175"/>
                </a:lnTo>
                <a:lnTo>
                  <a:pt x="437762" y="4975798"/>
                </a:lnTo>
                <a:lnTo>
                  <a:pt x="390562" y="4968755"/>
                </a:lnTo>
                <a:lnTo>
                  <a:pt x="344494" y="4957178"/>
                </a:lnTo>
                <a:lnTo>
                  <a:pt x="299876" y="4941198"/>
                </a:lnTo>
                <a:lnTo>
                  <a:pt x="257028" y="4920948"/>
                </a:lnTo>
                <a:lnTo>
                  <a:pt x="216266" y="4896560"/>
                </a:lnTo>
                <a:lnTo>
                  <a:pt x="177911" y="4868165"/>
                </a:lnTo>
                <a:lnTo>
                  <a:pt x="142280" y="4835895"/>
                </a:lnTo>
                <a:lnTo>
                  <a:pt x="110010" y="4800264"/>
                </a:lnTo>
                <a:lnTo>
                  <a:pt x="81615" y="4761909"/>
                </a:lnTo>
                <a:lnTo>
                  <a:pt x="57227" y="4721147"/>
                </a:lnTo>
                <a:lnTo>
                  <a:pt x="36977" y="4678298"/>
                </a:lnTo>
                <a:lnTo>
                  <a:pt x="20997" y="4633681"/>
                </a:lnTo>
                <a:lnTo>
                  <a:pt x="9420" y="4587613"/>
                </a:lnTo>
                <a:lnTo>
                  <a:pt x="2377" y="4540413"/>
                </a:lnTo>
                <a:lnTo>
                  <a:pt x="0" y="4492401"/>
                </a:lnTo>
                <a:lnTo>
                  <a:pt x="0" y="485775"/>
                </a:lnTo>
                <a:lnTo>
                  <a:pt x="2377" y="437762"/>
                </a:lnTo>
                <a:lnTo>
                  <a:pt x="9420" y="390562"/>
                </a:lnTo>
                <a:lnTo>
                  <a:pt x="20997" y="344494"/>
                </a:lnTo>
                <a:lnTo>
                  <a:pt x="36977" y="299876"/>
                </a:lnTo>
                <a:lnTo>
                  <a:pt x="57227" y="257028"/>
                </a:lnTo>
                <a:lnTo>
                  <a:pt x="81615" y="216266"/>
                </a:lnTo>
                <a:lnTo>
                  <a:pt x="110010" y="177911"/>
                </a:lnTo>
                <a:lnTo>
                  <a:pt x="142280" y="142280"/>
                </a:lnTo>
                <a:lnTo>
                  <a:pt x="177911" y="110010"/>
                </a:lnTo>
                <a:lnTo>
                  <a:pt x="216266" y="81615"/>
                </a:lnTo>
                <a:lnTo>
                  <a:pt x="257028" y="57227"/>
                </a:lnTo>
                <a:lnTo>
                  <a:pt x="299876" y="36977"/>
                </a:lnTo>
                <a:lnTo>
                  <a:pt x="344494" y="20997"/>
                </a:lnTo>
                <a:lnTo>
                  <a:pt x="390562" y="9420"/>
                </a:lnTo>
                <a:lnTo>
                  <a:pt x="437762" y="2377"/>
                </a:lnTo>
                <a:lnTo>
                  <a:pt x="485775" y="0"/>
                </a:lnTo>
                <a:lnTo>
                  <a:pt x="13873480" y="0"/>
                </a:lnTo>
                <a:lnTo>
                  <a:pt x="13921493" y="2377"/>
                </a:lnTo>
                <a:lnTo>
                  <a:pt x="13968692" y="9420"/>
                </a:lnTo>
                <a:lnTo>
                  <a:pt x="14014760" y="20997"/>
                </a:lnTo>
                <a:lnTo>
                  <a:pt x="14059377" y="36977"/>
                </a:lnTo>
                <a:lnTo>
                  <a:pt x="14102226" y="57227"/>
                </a:lnTo>
                <a:lnTo>
                  <a:pt x="14142987" y="81615"/>
                </a:lnTo>
                <a:lnTo>
                  <a:pt x="14181343" y="110010"/>
                </a:lnTo>
                <a:lnTo>
                  <a:pt x="14216974" y="142280"/>
                </a:lnTo>
                <a:lnTo>
                  <a:pt x="14249243" y="177911"/>
                </a:lnTo>
                <a:lnTo>
                  <a:pt x="14277638" y="216266"/>
                </a:lnTo>
                <a:lnTo>
                  <a:pt x="14302027" y="257028"/>
                </a:lnTo>
                <a:lnTo>
                  <a:pt x="14322277" y="299876"/>
                </a:lnTo>
                <a:lnTo>
                  <a:pt x="14338257" y="344494"/>
                </a:lnTo>
                <a:lnTo>
                  <a:pt x="14349835" y="390562"/>
                </a:lnTo>
                <a:lnTo>
                  <a:pt x="14351147" y="399359"/>
                </a:lnTo>
                <a:lnTo>
                  <a:pt x="14351147" y="4578816"/>
                </a:lnTo>
                <a:lnTo>
                  <a:pt x="14338257" y="4633681"/>
                </a:lnTo>
                <a:lnTo>
                  <a:pt x="14322277" y="4678298"/>
                </a:lnTo>
                <a:lnTo>
                  <a:pt x="14302027" y="4721147"/>
                </a:lnTo>
                <a:lnTo>
                  <a:pt x="14277638" y="4761909"/>
                </a:lnTo>
                <a:lnTo>
                  <a:pt x="14249243" y="4800264"/>
                </a:lnTo>
                <a:lnTo>
                  <a:pt x="14216974" y="4835895"/>
                </a:lnTo>
                <a:lnTo>
                  <a:pt x="14181343" y="4868165"/>
                </a:lnTo>
                <a:lnTo>
                  <a:pt x="14142987" y="4896560"/>
                </a:lnTo>
                <a:lnTo>
                  <a:pt x="14102226" y="4920948"/>
                </a:lnTo>
                <a:lnTo>
                  <a:pt x="14059377" y="4941198"/>
                </a:lnTo>
                <a:lnTo>
                  <a:pt x="14014760" y="4957178"/>
                </a:lnTo>
                <a:lnTo>
                  <a:pt x="13968692" y="4968755"/>
                </a:lnTo>
                <a:lnTo>
                  <a:pt x="13921493" y="4975798"/>
                </a:lnTo>
                <a:lnTo>
                  <a:pt x="13873480" y="4978175"/>
                </a:lnTo>
                <a:close/>
              </a:path>
            </a:pathLst>
          </a:custGeom>
          <a:solidFill>
            <a:srgbClr val="AE8136">
              <a:alpha val="88999"/>
            </a:srgbClr>
          </a:solidFill>
        </p:spPr>
        <p:txBody>
          <a:bodyPr wrap="square" lIns="0" tIns="0" rIns="0" bIns="0" rtlCol="0"/>
          <a:lstStyle/>
          <a:p/>
        </p:txBody>
      </p:sp>
      <p:sp>
        <p:nvSpPr>
          <p:cNvPr id="2" name="Holder 2"/>
          <p:cNvSpPr>
            <a:spLocks noGrp="1"/>
          </p:cNvSpPr>
          <p:nvPr>
            <p:ph type="title"/>
          </p:nvPr>
        </p:nvSpPr>
        <p:spPr/>
        <p:txBody>
          <a:bodyPr lIns="0" tIns="0" rIns="0" bIns="0"/>
          <a:lstStyle>
            <a:lvl1pPr>
              <a:defRPr sz="3600" b="1" i="0">
                <a:solidFill>
                  <a:schemeClr val="tx1"/>
                </a:solidFill>
                <a:latin typeface="Tahoma" panose="020B0604030504040204"/>
                <a:cs typeface="Tahoma" panose="020B0604030504040204"/>
              </a:defRPr>
            </a:lvl1pPr>
          </a:lstStyle>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showMasterSp="0">
  <p:cSld name="Blank">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7999" cy="10286999"/>
          </a:xfrm>
          <a:prstGeom prst="rect">
            <a:avLst/>
          </a:prstGeom>
        </p:spPr>
      </p:pic>
      <p:sp>
        <p:nvSpPr>
          <p:cNvPr id="17" name="bg object 17"/>
          <p:cNvSpPr/>
          <p:nvPr/>
        </p:nvSpPr>
        <p:spPr>
          <a:xfrm>
            <a:off x="3510038" y="2248657"/>
            <a:ext cx="10602595" cy="6014085"/>
          </a:xfrm>
          <a:custGeom>
            <a:avLst/>
            <a:gdLst/>
            <a:ahLst/>
            <a:cxnLst/>
            <a:rect l="l" t="t" r="r" b="b"/>
            <a:pathLst>
              <a:path w="10602594" h="6014084">
                <a:moveTo>
                  <a:pt x="10602050" y="108026"/>
                </a:moveTo>
                <a:lnTo>
                  <a:pt x="60522" y="6013961"/>
                </a:lnTo>
                <a:lnTo>
                  <a:pt x="0" y="5905934"/>
                </a:lnTo>
                <a:lnTo>
                  <a:pt x="10541528" y="0"/>
                </a:lnTo>
                <a:lnTo>
                  <a:pt x="10602050" y="108026"/>
                </a:lnTo>
                <a:close/>
              </a:path>
            </a:pathLst>
          </a:custGeom>
          <a:solidFill>
            <a:srgbClr val="000000"/>
          </a:solidFill>
        </p:spPr>
        <p:txBody>
          <a:bodyPr wrap="square" lIns="0" tIns="0" rIns="0" bIns="0" rtlCol="0"/>
          <a:lstStyle/>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2.jpe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6" cstate="print"/>
          <a:stretch>
            <a:fillRect/>
          </a:stretch>
        </p:blipFill>
        <p:spPr>
          <a:xfrm>
            <a:off x="0" y="0"/>
            <a:ext cx="18287999" cy="10286999"/>
          </a:xfrm>
          <a:prstGeom prst="rect">
            <a:avLst/>
          </a:prstGeom>
        </p:spPr>
      </p:pic>
      <p:sp>
        <p:nvSpPr>
          <p:cNvPr id="2" name="Holder 2"/>
          <p:cNvSpPr>
            <a:spLocks noGrp="1"/>
          </p:cNvSpPr>
          <p:nvPr>
            <p:ph type="title"/>
          </p:nvPr>
        </p:nvSpPr>
        <p:spPr>
          <a:xfrm>
            <a:off x="-12700" y="-92780"/>
            <a:ext cx="18074005" cy="1454150"/>
          </a:xfrm>
          <a:prstGeom prst="rect">
            <a:avLst/>
          </a:prstGeom>
        </p:spPr>
        <p:txBody>
          <a:bodyPr wrap="square" lIns="0" tIns="0" rIns="0" bIns="0">
            <a:spAutoFit/>
          </a:bodyPr>
          <a:lstStyle>
            <a:lvl1pPr>
              <a:defRPr sz="3600" b="1" i="0">
                <a:solidFill>
                  <a:schemeClr val="tx1"/>
                </a:solidFill>
                <a:latin typeface="Tahoma" panose="020B0604030504040204"/>
                <a:cs typeface="Tahoma" panose="020B0604030504040204"/>
              </a:defRPr>
            </a:lvl1pPr>
          </a:lstStyle>
          <a:p/>
        </p:txBody>
      </p:sp>
      <p:sp>
        <p:nvSpPr>
          <p:cNvPr id="3" name="Holder 3"/>
          <p:cNvSpPr>
            <a:spLocks noGrp="1"/>
          </p:cNvSpPr>
          <p:nvPr>
            <p:ph type="body" idx="1"/>
          </p:nvPr>
        </p:nvSpPr>
        <p:spPr>
          <a:xfrm>
            <a:off x="9531349" y="3098109"/>
            <a:ext cx="8303894" cy="4434205"/>
          </a:xfrm>
          <a:prstGeom prst="rect">
            <a:avLst/>
          </a:prstGeom>
        </p:spPr>
        <p:txBody>
          <a:bodyPr wrap="square" lIns="0" tIns="0" rIns="0" bIns="0">
            <a:spAutoFit/>
          </a:bodyPr>
          <a:lstStyle>
            <a:lvl1pPr>
              <a:defRPr sz="2700" b="0" i="0">
                <a:solidFill>
                  <a:schemeClr val="tx1"/>
                </a:solidFill>
                <a:latin typeface="Verdana" panose="020B0604030504040204"/>
                <a:cs typeface="Verdana" panose="020B0604030504040204"/>
              </a:defRPr>
            </a:lvl1pPr>
          </a:lstStyle>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jpeg"/><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jpe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9.png"/><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1.jpeg"/><Relationship Id="rId1"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1" cstate="print"/>
            <a:stretch>
              <a:fillRect/>
            </a:stretch>
          </p:blipFill>
          <p:spPr>
            <a:xfrm>
              <a:off x="7694215" y="3025331"/>
              <a:ext cx="1457324" cy="1457324"/>
            </a:xfrm>
            <a:prstGeom prst="rect">
              <a:avLst/>
            </a:prstGeom>
          </p:spPr>
        </p:pic>
        <p:pic>
          <p:nvPicPr>
            <p:cNvPr id="4" name="object 4"/>
            <p:cNvPicPr/>
            <p:nvPr/>
          </p:nvPicPr>
          <p:blipFill>
            <a:blip r:embed="rId2" cstate="print"/>
            <a:stretch>
              <a:fillRect/>
            </a:stretch>
          </p:blipFill>
          <p:spPr>
            <a:xfrm>
              <a:off x="65377" y="0"/>
              <a:ext cx="7413756" cy="9183439"/>
            </a:xfrm>
            <a:prstGeom prst="rect">
              <a:avLst/>
            </a:prstGeom>
          </p:spPr>
        </p:pic>
        <p:sp>
          <p:nvSpPr>
            <p:cNvPr id="5" name="object 5"/>
            <p:cNvSpPr/>
            <p:nvPr/>
          </p:nvSpPr>
          <p:spPr>
            <a:xfrm>
              <a:off x="0" y="0"/>
              <a:ext cx="7541895" cy="9248775"/>
            </a:xfrm>
            <a:custGeom>
              <a:avLst/>
              <a:gdLst/>
              <a:ahLst/>
              <a:cxnLst/>
              <a:rect l="l" t="t" r="r" b="b"/>
              <a:pathLst>
                <a:path w="7541895" h="9248775">
                  <a:moveTo>
                    <a:pt x="6859388" y="9248590"/>
                  </a:moveTo>
                  <a:lnTo>
                    <a:pt x="682111" y="9248590"/>
                  </a:lnTo>
                  <a:lnTo>
                    <a:pt x="665772" y="9246212"/>
                  </a:lnTo>
                  <a:lnTo>
                    <a:pt x="620849" y="9237013"/>
                  </a:lnTo>
                  <a:lnTo>
                    <a:pt x="576869" y="9225355"/>
                  </a:lnTo>
                  <a:lnTo>
                    <a:pt x="533909" y="9211314"/>
                  </a:lnTo>
                  <a:lnTo>
                    <a:pt x="492043" y="9194965"/>
                  </a:lnTo>
                  <a:lnTo>
                    <a:pt x="451349" y="9176385"/>
                  </a:lnTo>
                  <a:lnTo>
                    <a:pt x="411901" y="9155650"/>
                  </a:lnTo>
                  <a:lnTo>
                    <a:pt x="373775" y="9132834"/>
                  </a:lnTo>
                  <a:lnTo>
                    <a:pt x="337047" y="9108015"/>
                  </a:lnTo>
                  <a:lnTo>
                    <a:pt x="301794" y="9081267"/>
                  </a:lnTo>
                  <a:lnTo>
                    <a:pt x="268089" y="9052666"/>
                  </a:lnTo>
                  <a:lnTo>
                    <a:pt x="236011" y="9022288"/>
                  </a:lnTo>
                  <a:lnTo>
                    <a:pt x="205633" y="8990209"/>
                  </a:lnTo>
                  <a:lnTo>
                    <a:pt x="177032" y="8956505"/>
                  </a:lnTo>
                  <a:lnTo>
                    <a:pt x="150284" y="8921251"/>
                  </a:lnTo>
                  <a:lnTo>
                    <a:pt x="125464" y="8884524"/>
                  </a:lnTo>
                  <a:lnTo>
                    <a:pt x="102649" y="8846398"/>
                  </a:lnTo>
                  <a:lnTo>
                    <a:pt x="81913" y="8806950"/>
                  </a:lnTo>
                  <a:lnTo>
                    <a:pt x="63334" y="8766256"/>
                  </a:lnTo>
                  <a:lnTo>
                    <a:pt x="46985" y="8724390"/>
                  </a:lnTo>
                  <a:lnTo>
                    <a:pt x="32944" y="8681430"/>
                  </a:lnTo>
                  <a:lnTo>
                    <a:pt x="21301" y="8637506"/>
                  </a:lnTo>
                  <a:lnTo>
                    <a:pt x="12058" y="8592328"/>
                  </a:lnTo>
                  <a:lnTo>
                    <a:pt x="5422" y="8546737"/>
                  </a:lnTo>
                  <a:lnTo>
                    <a:pt x="1368" y="8500154"/>
                  </a:lnTo>
                  <a:lnTo>
                    <a:pt x="0" y="8452855"/>
                  </a:lnTo>
                  <a:lnTo>
                    <a:pt x="0" y="0"/>
                  </a:lnTo>
                  <a:lnTo>
                    <a:pt x="130754" y="0"/>
                  </a:lnTo>
                  <a:lnTo>
                    <a:pt x="130846" y="8452855"/>
                  </a:lnTo>
                  <a:lnTo>
                    <a:pt x="132418" y="8497548"/>
                  </a:lnTo>
                  <a:lnTo>
                    <a:pt x="137420" y="8545414"/>
                  </a:lnTo>
                  <a:lnTo>
                    <a:pt x="145714" y="8592328"/>
                  </a:lnTo>
                  <a:lnTo>
                    <a:pt x="157041" y="8637506"/>
                  </a:lnTo>
                  <a:lnTo>
                    <a:pt x="171353" y="8681430"/>
                  </a:lnTo>
                  <a:lnTo>
                    <a:pt x="188507" y="8723913"/>
                  </a:lnTo>
                  <a:lnTo>
                    <a:pt x="208414" y="8764917"/>
                  </a:lnTo>
                  <a:lnTo>
                    <a:pt x="230950" y="8804305"/>
                  </a:lnTo>
                  <a:lnTo>
                    <a:pt x="255998" y="8841965"/>
                  </a:lnTo>
                  <a:lnTo>
                    <a:pt x="283441" y="8877785"/>
                  </a:lnTo>
                  <a:lnTo>
                    <a:pt x="313165" y="8911652"/>
                  </a:lnTo>
                  <a:lnTo>
                    <a:pt x="345053" y="8943455"/>
                  </a:lnTo>
                  <a:lnTo>
                    <a:pt x="378989" y="8973081"/>
                  </a:lnTo>
                  <a:lnTo>
                    <a:pt x="414856" y="9000418"/>
                  </a:lnTo>
                  <a:lnTo>
                    <a:pt x="452540" y="9025353"/>
                  </a:lnTo>
                  <a:lnTo>
                    <a:pt x="491922" y="9047775"/>
                  </a:lnTo>
                  <a:lnTo>
                    <a:pt x="532889" y="9067572"/>
                  </a:lnTo>
                  <a:lnTo>
                    <a:pt x="575323" y="9084631"/>
                  </a:lnTo>
                  <a:lnTo>
                    <a:pt x="619109" y="9098840"/>
                  </a:lnTo>
                  <a:lnTo>
                    <a:pt x="664130" y="9110086"/>
                  </a:lnTo>
                  <a:lnTo>
                    <a:pt x="710270" y="9118258"/>
                  </a:lnTo>
                  <a:lnTo>
                    <a:pt x="757414" y="9123244"/>
                  </a:lnTo>
                  <a:lnTo>
                    <a:pt x="805445" y="9124931"/>
                  </a:lnTo>
                  <a:lnTo>
                    <a:pt x="7179301" y="9124931"/>
                  </a:lnTo>
                  <a:lnTo>
                    <a:pt x="7168762" y="9132072"/>
                  </a:lnTo>
                  <a:lnTo>
                    <a:pt x="7130543" y="9155013"/>
                  </a:lnTo>
                  <a:lnTo>
                    <a:pt x="7091002" y="9175867"/>
                  </a:lnTo>
                  <a:lnTo>
                    <a:pt x="7050218" y="9194557"/>
                  </a:lnTo>
                  <a:lnTo>
                    <a:pt x="7008268" y="9211005"/>
                  </a:lnTo>
                  <a:lnTo>
                    <a:pt x="6965230" y="9225134"/>
                  </a:lnTo>
                  <a:lnTo>
                    <a:pt x="6921182" y="9236868"/>
                  </a:lnTo>
                  <a:lnTo>
                    <a:pt x="6875796" y="9246212"/>
                  </a:lnTo>
                  <a:lnTo>
                    <a:pt x="6875631" y="9246212"/>
                  </a:lnTo>
                  <a:lnTo>
                    <a:pt x="6859388" y="9248590"/>
                  </a:lnTo>
                  <a:close/>
                </a:path>
                <a:path w="7541895" h="9248775">
                  <a:moveTo>
                    <a:pt x="7179301" y="9124931"/>
                  </a:moveTo>
                  <a:lnTo>
                    <a:pt x="6736449" y="9124931"/>
                  </a:lnTo>
                  <a:lnTo>
                    <a:pt x="6784658" y="9123244"/>
                  </a:lnTo>
                  <a:lnTo>
                    <a:pt x="6831681" y="9118258"/>
                  </a:lnTo>
                  <a:lnTo>
                    <a:pt x="6831887" y="9118258"/>
                  </a:lnTo>
                  <a:lnTo>
                    <a:pt x="6877884" y="9110086"/>
                  </a:lnTo>
                  <a:lnTo>
                    <a:pt x="6878075" y="9110086"/>
                  </a:lnTo>
                  <a:lnTo>
                    <a:pt x="6923716" y="9098644"/>
                  </a:lnTo>
                  <a:lnTo>
                    <a:pt x="6967615" y="9084341"/>
                  </a:lnTo>
                  <a:lnTo>
                    <a:pt x="7010123" y="9067177"/>
                  </a:lnTo>
                  <a:lnTo>
                    <a:pt x="7051127" y="9047270"/>
                  </a:lnTo>
                  <a:lnTo>
                    <a:pt x="7090515" y="9024734"/>
                  </a:lnTo>
                  <a:lnTo>
                    <a:pt x="7128175" y="8999686"/>
                  </a:lnTo>
                  <a:lnTo>
                    <a:pt x="7163995" y="8972242"/>
                  </a:lnTo>
                  <a:lnTo>
                    <a:pt x="7197862" y="8942519"/>
                  </a:lnTo>
                  <a:lnTo>
                    <a:pt x="7229665" y="8910631"/>
                  </a:lnTo>
                  <a:lnTo>
                    <a:pt x="7259291" y="8876695"/>
                  </a:lnTo>
                  <a:lnTo>
                    <a:pt x="7286628" y="8840827"/>
                  </a:lnTo>
                  <a:lnTo>
                    <a:pt x="7311563" y="8803144"/>
                  </a:lnTo>
                  <a:lnTo>
                    <a:pt x="7333985" y="8763761"/>
                  </a:lnTo>
                  <a:lnTo>
                    <a:pt x="7353782" y="8722795"/>
                  </a:lnTo>
                  <a:lnTo>
                    <a:pt x="7370841" y="8680361"/>
                  </a:lnTo>
                  <a:lnTo>
                    <a:pt x="7385049" y="8636575"/>
                  </a:lnTo>
                  <a:lnTo>
                    <a:pt x="7396296" y="8591554"/>
                  </a:lnTo>
                  <a:lnTo>
                    <a:pt x="7404367" y="8545982"/>
                  </a:lnTo>
                  <a:lnTo>
                    <a:pt x="7409421" y="8498582"/>
                  </a:lnTo>
                  <a:lnTo>
                    <a:pt x="7411049" y="8452855"/>
                  </a:lnTo>
                  <a:lnTo>
                    <a:pt x="7411140" y="0"/>
                  </a:lnTo>
                  <a:lnTo>
                    <a:pt x="7541894" y="0"/>
                  </a:lnTo>
                  <a:lnTo>
                    <a:pt x="7541834" y="8452855"/>
                  </a:lnTo>
                  <a:lnTo>
                    <a:pt x="7540787" y="8497548"/>
                  </a:lnTo>
                  <a:lnTo>
                    <a:pt x="7536955" y="8544159"/>
                  </a:lnTo>
                  <a:lnTo>
                    <a:pt x="7530478" y="8589996"/>
                  </a:lnTo>
                  <a:lnTo>
                    <a:pt x="7521432" y="8634980"/>
                  </a:lnTo>
                  <a:lnTo>
                    <a:pt x="7509896" y="8679035"/>
                  </a:lnTo>
                  <a:lnTo>
                    <a:pt x="7495947" y="8722084"/>
                  </a:lnTo>
                  <a:lnTo>
                    <a:pt x="7479776" y="8763761"/>
                  </a:lnTo>
                  <a:lnTo>
                    <a:pt x="7461125" y="8804854"/>
                  </a:lnTo>
                  <a:lnTo>
                    <a:pt x="7440407" y="8844420"/>
                  </a:lnTo>
                  <a:lnTo>
                    <a:pt x="7417588" y="8882671"/>
                  </a:lnTo>
                  <a:lnTo>
                    <a:pt x="7392746" y="8919530"/>
                  </a:lnTo>
                  <a:lnTo>
                    <a:pt x="7365960" y="8954920"/>
                  </a:lnTo>
                  <a:lnTo>
                    <a:pt x="7337307" y="8988762"/>
                  </a:lnTo>
                  <a:lnTo>
                    <a:pt x="7306864" y="9020981"/>
                  </a:lnTo>
                  <a:lnTo>
                    <a:pt x="7274711" y="9051498"/>
                  </a:lnTo>
                  <a:lnTo>
                    <a:pt x="7240924" y="9080238"/>
                  </a:lnTo>
                  <a:lnTo>
                    <a:pt x="7205582" y="9107121"/>
                  </a:lnTo>
                  <a:lnTo>
                    <a:pt x="7179301" y="9124931"/>
                  </a:lnTo>
                  <a:close/>
                </a:path>
              </a:pathLst>
            </a:custGeom>
            <a:solidFill>
              <a:srgbClr val="574873"/>
            </a:solidFill>
          </p:spPr>
          <p:txBody>
            <a:bodyPr wrap="square" lIns="0" tIns="0" rIns="0" bIns="0" rtlCol="0"/>
            <a:lstStyle/>
            <a:p/>
          </p:txBody>
        </p:sp>
      </p:grpSp>
      <p:sp>
        <p:nvSpPr>
          <p:cNvPr id="6" name="object 6"/>
          <p:cNvSpPr txBox="1">
            <a:spLocks noGrp="1"/>
          </p:cNvSpPr>
          <p:nvPr>
            <p:ph type="title"/>
          </p:nvPr>
        </p:nvSpPr>
        <p:spPr>
          <a:xfrm>
            <a:off x="8366380" y="52540"/>
            <a:ext cx="9079230" cy="1473200"/>
          </a:xfrm>
          <a:prstGeom prst="rect">
            <a:avLst/>
          </a:prstGeom>
        </p:spPr>
        <p:txBody>
          <a:bodyPr vert="horz" wrap="square" lIns="0" tIns="12700" rIns="0" bIns="0" rtlCol="0">
            <a:spAutoFit/>
          </a:bodyPr>
          <a:lstStyle/>
          <a:p>
            <a:pPr marL="1706880" marR="5080" indent="-1694815">
              <a:lnSpc>
                <a:spcPct val="116000"/>
              </a:lnSpc>
              <a:spcBef>
                <a:spcPts val="100"/>
              </a:spcBef>
            </a:pPr>
            <a:r>
              <a:rPr sz="4100" u="heavy" spc="130" dirty="0">
                <a:uFill>
                  <a:solidFill>
                    <a:srgbClr val="000000"/>
                  </a:solidFill>
                </a:uFill>
                <a:latin typeface="Arial" panose="020B0604020202020204"/>
                <a:cs typeface="Arial" panose="020B0604020202020204"/>
              </a:rPr>
              <a:t>GOODCABS</a:t>
            </a:r>
            <a:r>
              <a:rPr sz="4100" u="heavy" spc="-10" dirty="0">
                <a:uFill>
                  <a:solidFill>
                    <a:srgbClr val="000000"/>
                  </a:solidFill>
                </a:uFill>
                <a:latin typeface="Arial" panose="020B0604020202020204"/>
                <a:cs typeface="Arial" panose="020B0604020202020204"/>
              </a:rPr>
              <a:t> </a:t>
            </a:r>
            <a:r>
              <a:rPr sz="4100" u="heavy" spc="125" dirty="0">
                <a:uFill>
                  <a:solidFill>
                    <a:srgbClr val="000000"/>
                  </a:solidFill>
                </a:uFill>
                <a:latin typeface="Arial" panose="020B0604020202020204"/>
                <a:cs typeface="Arial" panose="020B0604020202020204"/>
              </a:rPr>
              <a:t>TRANSPORTATION</a:t>
            </a:r>
            <a:r>
              <a:rPr sz="4100" u="heavy" spc="-10" dirty="0">
                <a:uFill>
                  <a:solidFill>
                    <a:srgbClr val="000000"/>
                  </a:solidFill>
                </a:uFill>
                <a:latin typeface="Arial" panose="020B0604020202020204"/>
                <a:cs typeface="Arial" panose="020B0604020202020204"/>
              </a:rPr>
              <a:t> </a:t>
            </a:r>
            <a:r>
              <a:rPr sz="4100" u="heavy" spc="390" dirty="0">
                <a:uFill>
                  <a:solidFill>
                    <a:srgbClr val="000000"/>
                  </a:solidFill>
                </a:uFill>
                <a:latin typeface="Arial" panose="020B0604020202020204"/>
                <a:cs typeface="Arial" panose="020B0604020202020204"/>
              </a:rPr>
              <a:t>&amp;</a:t>
            </a:r>
            <a:r>
              <a:rPr sz="4100" spc="390" dirty="0">
                <a:latin typeface="Arial" panose="020B0604020202020204"/>
                <a:cs typeface="Arial" panose="020B0604020202020204"/>
              </a:rPr>
              <a:t> </a:t>
            </a:r>
            <a:r>
              <a:rPr sz="4100" u="heavy" spc="95" dirty="0">
                <a:uFill>
                  <a:solidFill>
                    <a:srgbClr val="000000"/>
                  </a:solidFill>
                </a:uFill>
                <a:latin typeface="Arial" panose="020B0604020202020204"/>
                <a:cs typeface="Arial" panose="020B0604020202020204"/>
              </a:rPr>
              <a:t>MOBILITY</a:t>
            </a:r>
            <a:r>
              <a:rPr sz="4100" u="heavy" spc="5" dirty="0">
                <a:uFill>
                  <a:solidFill>
                    <a:srgbClr val="000000"/>
                  </a:solidFill>
                </a:uFill>
                <a:latin typeface="Arial" panose="020B0604020202020204"/>
                <a:cs typeface="Arial" panose="020B0604020202020204"/>
              </a:rPr>
              <a:t> </a:t>
            </a:r>
            <a:r>
              <a:rPr sz="4100" u="heavy" spc="120" dirty="0">
                <a:uFill>
                  <a:solidFill>
                    <a:srgbClr val="000000"/>
                  </a:solidFill>
                </a:uFill>
                <a:latin typeface="Arial" panose="020B0604020202020204"/>
                <a:cs typeface="Arial" panose="020B0604020202020204"/>
              </a:rPr>
              <a:t>ANALYSIS </a:t>
            </a:r>
            <a:endParaRPr sz="4100">
              <a:latin typeface="Arial" panose="020B0604020202020204"/>
              <a:cs typeface="Arial" panose="020B0604020202020204"/>
            </a:endParaRPr>
          </a:p>
        </p:txBody>
      </p:sp>
      <p:sp>
        <p:nvSpPr>
          <p:cNvPr id="7" name="object 7"/>
          <p:cNvSpPr txBox="1"/>
          <p:nvPr/>
        </p:nvSpPr>
        <p:spPr>
          <a:xfrm>
            <a:off x="11871946" y="9533610"/>
            <a:ext cx="6125210" cy="558800"/>
          </a:xfrm>
          <a:prstGeom prst="rect">
            <a:avLst/>
          </a:prstGeom>
        </p:spPr>
        <p:txBody>
          <a:bodyPr vert="horz" wrap="square" lIns="0" tIns="12700" rIns="0" bIns="0" rtlCol="0">
            <a:spAutoFit/>
          </a:bodyPr>
          <a:lstStyle/>
          <a:p>
            <a:pPr marL="12700">
              <a:lnSpc>
                <a:spcPct val="100000"/>
              </a:lnSpc>
              <a:spcBef>
                <a:spcPts val="100"/>
              </a:spcBef>
            </a:pPr>
            <a:r>
              <a:rPr sz="3500" spc="-30" dirty="0">
                <a:latin typeface="Verdana" panose="020B0604030504040204"/>
                <a:cs typeface="Verdana" panose="020B0604030504040204"/>
              </a:rPr>
              <a:t>Presented</a:t>
            </a:r>
            <a:r>
              <a:rPr sz="3500" spc="-355" dirty="0">
                <a:latin typeface="Verdana" panose="020B0604030504040204"/>
                <a:cs typeface="Verdana" panose="020B0604030504040204"/>
              </a:rPr>
              <a:t> </a:t>
            </a:r>
            <a:r>
              <a:rPr sz="3500" spc="-30" dirty="0">
                <a:latin typeface="Verdana" panose="020B0604030504040204"/>
                <a:cs typeface="Verdana" panose="020B0604030504040204"/>
              </a:rPr>
              <a:t>by</a:t>
            </a:r>
            <a:r>
              <a:rPr sz="3500" spc="-350" dirty="0">
                <a:latin typeface="Verdana" panose="020B0604030504040204"/>
                <a:cs typeface="Verdana" panose="020B0604030504040204"/>
              </a:rPr>
              <a:t> </a:t>
            </a:r>
            <a:r>
              <a:rPr sz="3500" spc="-270" dirty="0">
                <a:latin typeface="Verdana" panose="020B0604030504040204"/>
                <a:cs typeface="Verdana" panose="020B0604030504040204"/>
              </a:rPr>
              <a:t>-</a:t>
            </a:r>
            <a:r>
              <a:rPr sz="3500" spc="-350" dirty="0">
                <a:latin typeface="Verdana" panose="020B0604030504040204"/>
                <a:cs typeface="Verdana" panose="020B0604030504040204"/>
              </a:rPr>
              <a:t> </a:t>
            </a:r>
            <a:r>
              <a:rPr sz="3500" spc="-360" dirty="0">
                <a:solidFill>
                  <a:srgbClr val="377583"/>
                </a:solidFill>
                <a:latin typeface="Arial Black" panose="020B0A04020102020204"/>
                <a:cs typeface="Arial Black" panose="020B0A04020102020204"/>
              </a:rPr>
              <a:t>GITIKA</a:t>
            </a:r>
            <a:r>
              <a:rPr sz="3500" spc="-320" dirty="0">
                <a:solidFill>
                  <a:srgbClr val="377583"/>
                </a:solidFill>
                <a:latin typeface="Arial Black" panose="020B0A04020102020204"/>
                <a:cs typeface="Arial Black" panose="020B0A04020102020204"/>
              </a:rPr>
              <a:t> </a:t>
            </a:r>
            <a:r>
              <a:rPr sz="3500" spc="-310" dirty="0">
                <a:solidFill>
                  <a:srgbClr val="377583"/>
                </a:solidFill>
                <a:latin typeface="Arial Black" panose="020B0A04020102020204"/>
                <a:cs typeface="Arial Black" panose="020B0A04020102020204"/>
              </a:rPr>
              <a:t>YADU</a:t>
            </a:r>
            <a:endParaRPr sz="3500">
              <a:latin typeface="Arial Black" panose="020B0A04020102020204"/>
              <a:cs typeface="Arial Black" panose="020B0A04020102020204"/>
            </a:endParaRPr>
          </a:p>
        </p:txBody>
      </p:sp>
      <p:sp>
        <p:nvSpPr>
          <p:cNvPr id="8" name="object 8"/>
          <p:cNvSpPr/>
          <p:nvPr/>
        </p:nvSpPr>
        <p:spPr>
          <a:xfrm>
            <a:off x="16959870" y="5494250"/>
            <a:ext cx="74930" cy="38100"/>
          </a:xfrm>
          <a:custGeom>
            <a:avLst/>
            <a:gdLst/>
            <a:ahLst/>
            <a:cxnLst/>
            <a:rect l="l" t="t" r="r" b="b"/>
            <a:pathLst>
              <a:path w="74930" h="38100">
                <a:moveTo>
                  <a:pt x="74421" y="38099"/>
                </a:moveTo>
                <a:lnTo>
                  <a:pt x="0" y="38099"/>
                </a:lnTo>
                <a:lnTo>
                  <a:pt x="0" y="0"/>
                </a:lnTo>
                <a:lnTo>
                  <a:pt x="74421" y="0"/>
                </a:lnTo>
                <a:lnTo>
                  <a:pt x="74421" y="38099"/>
                </a:lnTo>
                <a:close/>
              </a:path>
            </a:pathLst>
          </a:custGeom>
          <a:solidFill>
            <a:srgbClr val="000000"/>
          </a:solidFill>
        </p:spPr>
        <p:txBody>
          <a:bodyPr wrap="square" lIns="0" tIns="0" rIns="0" bIns="0" rtlCol="0"/>
          <a:lstStyle/>
          <a:p/>
        </p:txBody>
      </p:sp>
      <p:sp>
        <p:nvSpPr>
          <p:cNvPr id="9" name="object 9"/>
          <p:cNvSpPr txBox="1"/>
          <p:nvPr/>
        </p:nvSpPr>
        <p:spPr>
          <a:xfrm>
            <a:off x="9312243" y="2899228"/>
            <a:ext cx="7734934" cy="2668270"/>
          </a:xfrm>
          <a:prstGeom prst="rect">
            <a:avLst/>
          </a:prstGeom>
        </p:spPr>
        <p:txBody>
          <a:bodyPr vert="horz" wrap="square" lIns="0" tIns="12065" rIns="0" bIns="0" rtlCol="0">
            <a:spAutoFit/>
          </a:bodyPr>
          <a:lstStyle/>
          <a:p>
            <a:pPr marL="12700" marR="109220">
              <a:lnSpc>
                <a:spcPct val="117000"/>
              </a:lnSpc>
              <a:spcBef>
                <a:spcPts val="95"/>
              </a:spcBef>
            </a:pPr>
            <a:r>
              <a:rPr sz="3950" b="1" spc="-160" dirty="0">
                <a:latin typeface="Tahoma" panose="020B0604030504040204"/>
                <a:cs typeface="Tahoma" panose="020B0604030504040204"/>
              </a:rPr>
              <a:t>CODEBASICS </a:t>
            </a:r>
            <a:r>
              <a:rPr sz="3950" b="1" spc="-135" dirty="0">
                <a:latin typeface="Tahoma" panose="020B0604030504040204"/>
                <a:cs typeface="Tahoma" panose="020B0604030504040204"/>
              </a:rPr>
              <a:t>RESUME</a:t>
            </a:r>
            <a:r>
              <a:rPr sz="3950" b="1" spc="-155" dirty="0">
                <a:latin typeface="Tahoma" panose="020B0604030504040204"/>
                <a:cs typeface="Tahoma" panose="020B0604030504040204"/>
              </a:rPr>
              <a:t> </a:t>
            </a:r>
            <a:r>
              <a:rPr sz="3950" b="1" spc="-65" dirty="0">
                <a:latin typeface="Tahoma" panose="020B0604030504040204"/>
                <a:cs typeface="Tahoma" panose="020B0604030504040204"/>
              </a:rPr>
              <a:t>PROJECT </a:t>
            </a:r>
            <a:r>
              <a:rPr sz="3950" b="1" spc="-95" dirty="0">
                <a:latin typeface="Tahoma" panose="020B0604030504040204"/>
                <a:cs typeface="Tahoma" panose="020B0604030504040204"/>
              </a:rPr>
              <a:t>CHALLENGE</a:t>
            </a:r>
            <a:r>
              <a:rPr sz="3950" b="1" spc="-160" dirty="0">
                <a:latin typeface="Tahoma" panose="020B0604030504040204"/>
                <a:cs typeface="Tahoma" panose="020B0604030504040204"/>
              </a:rPr>
              <a:t> </a:t>
            </a:r>
            <a:r>
              <a:rPr sz="3950" b="1" spc="-25" dirty="0">
                <a:latin typeface="Tahoma" panose="020B0604030504040204"/>
                <a:cs typeface="Tahoma" panose="020B0604030504040204"/>
              </a:rPr>
              <a:t>13</a:t>
            </a:r>
            <a:endParaRPr sz="3950">
              <a:latin typeface="Tahoma" panose="020B0604030504040204"/>
              <a:cs typeface="Tahoma" panose="020B0604030504040204"/>
            </a:endParaRPr>
          </a:p>
          <a:p>
            <a:pPr>
              <a:lnSpc>
                <a:spcPct val="100000"/>
              </a:lnSpc>
              <a:spcBef>
                <a:spcPts val="770"/>
              </a:spcBef>
            </a:pPr>
            <a:endParaRPr sz="3950">
              <a:latin typeface="Tahoma" panose="020B0604030504040204"/>
              <a:cs typeface="Tahoma" panose="020B0604030504040204"/>
            </a:endParaRPr>
          </a:p>
          <a:p>
            <a:pPr marL="182245">
              <a:lnSpc>
                <a:spcPct val="100000"/>
              </a:lnSpc>
            </a:pPr>
            <a:r>
              <a:rPr sz="3500" u="heavy" spc="-90" dirty="0">
                <a:uFill>
                  <a:solidFill>
                    <a:srgbClr val="000000"/>
                  </a:solidFill>
                </a:uFill>
                <a:latin typeface="Verdana" panose="020B0604030504040204"/>
                <a:cs typeface="Verdana" panose="020B0604030504040204"/>
              </a:rPr>
              <a:t>Domain</a:t>
            </a:r>
            <a:r>
              <a:rPr sz="3500" u="heavy" spc="-345" dirty="0">
                <a:uFill>
                  <a:solidFill>
                    <a:srgbClr val="000000"/>
                  </a:solidFill>
                </a:uFill>
                <a:latin typeface="Verdana" panose="020B0604030504040204"/>
                <a:cs typeface="Verdana" panose="020B0604030504040204"/>
              </a:rPr>
              <a:t> </a:t>
            </a:r>
            <a:r>
              <a:rPr sz="3500" u="heavy" spc="-270" dirty="0">
                <a:uFill>
                  <a:solidFill>
                    <a:srgbClr val="000000"/>
                  </a:solidFill>
                </a:uFill>
                <a:latin typeface="Verdana" panose="020B0604030504040204"/>
                <a:cs typeface="Verdana" panose="020B0604030504040204"/>
              </a:rPr>
              <a:t>-</a:t>
            </a:r>
            <a:r>
              <a:rPr sz="3500" u="heavy" spc="-340" dirty="0">
                <a:uFill>
                  <a:solidFill>
                    <a:srgbClr val="000000"/>
                  </a:solidFill>
                </a:uFill>
                <a:latin typeface="Verdana" panose="020B0604030504040204"/>
                <a:cs typeface="Verdana" panose="020B0604030504040204"/>
              </a:rPr>
              <a:t> </a:t>
            </a:r>
            <a:r>
              <a:rPr sz="3500" u="heavy" spc="-50" dirty="0">
                <a:uFill>
                  <a:solidFill>
                    <a:srgbClr val="000000"/>
                  </a:solidFill>
                </a:uFill>
                <a:latin typeface="Verdana" panose="020B0604030504040204"/>
                <a:cs typeface="Verdana" panose="020B0604030504040204"/>
              </a:rPr>
              <a:t>Transportation</a:t>
            </a:r>
            <a:r>
              <a:rPr sz="3500" u="heavy" spc="-345" dirty="0">
                <a:uFill>
                  <a:solidFill>
                    <a:srgbClr val="000000"/>
                  </a:solidFill>
                </a:uFill>
                <a:latin typeface="Verdana" panose="020B0604030504040204"/>
                <a:cs typeface="Verdana" panose="020B0604030504040204"/>
              </a:rPr>
              <a:t> </a:t>
            </a:r>
            <a:r>
              <a:rPr sz="3500" u="heavy" spc="-235" dirty="0">
                <a:uFill>
                  <a:solidFill>
                    <a:srgbClr val="000000"/>
                  </a:solidFill>
                </a:uFill>
                <a:latin typeface="Verdana" panose="020B0604030504040204"/>
                <a:cs typeface="Verdana" panose="020B0604030504040204"/>
              </a:rPr>
              <a:t>&amp;</a:t>
            </a:r>
            <a:r>
              <a:rPr sz="3500" u="heavy" spc="-340" dirty="0">
                <a:uFill>
                  <a:solidFill>
                    <a:srgbClr val="000000"/>
                  </a:solidFill>
                </a:uFill>
                <a:latin typeface="Verdana" panose="020B0604030504040204"/>
                <a:cs typeface="Verdana" panose="020B0604030504040204"/>
              </a:rPr>
              <a:t> </a:t>
            </a:r>
            <a:r>
              <a:rPr sz="3500" u="heavy" spc="-10" dirty="0">
                <a:uFill>
                  <a:solidFill>
                    <a:srgbClr val="000000"/>
                  </a:solidFill>
                </a:uFill>
                <a:latin typeface="Verdana" panose="020B0604030504040204"/>
                <a:cs typeface="Verdana" panose="020B0604030504040204"/>
              </a:rPr>
              <a:t>Mobility</a:t>
            </a:r>
            <a:endParaRPr sz="3500">
              <a:latin typeface="Verdana" panose="020B0604030504040204"/>
              <a:cs typeface="Verdana" panose="020B0604030504040204"/>
            </a:endParaRPr>
          </a:p>
        </p:txBody>
      </p:sp>
      <p:sp>
        <p:nvSpPr>
          <p:cNvPr id="10" name="Text Box 9"/>
          <p:cNvSpPr txBox="1"/>
          <p:nvPr/>
        </p:nvSpPr>
        <p:spPr>
          <a:xfrm>
            <a:off x="15363825" y="9319260"/>
            <a:ext cx="6096000" cy="368300"/>
          </a:xfrm>
          <a:prstGeom prst="rect">
            <a:avLst/>
          </a:prstGeom>
          <a:noFill/>
        </p:spPr>
        <p:txBody>
          <a:bodyPr wrap="square" rtlCol="0">
            <a:spAutoFit/>
          </a:bodyPr>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1" cstate="print"/>
            <a:stretch>
              <a:fillRect/>
            </a:stretch>
          </p:blipFill>
          <p:spPr>
            <a:xfrm>
              <a:off x="10692741" y="1068019"/>
              <a:ext cx="7595256" cy="9207500"/>
            </a:xfrm>
            <a:prstGeom prst="rect">
              <a:avLst/>
            </a:prstGeom>
          </p:spPr>
        </p:pic>
        <p:pic>
          <p:nvPicPr>
            <p:cNvPr id="4" name="object 4"/>
            <p:cNvPicPr/>
            <p:nvPr/>
          </p:nvPicPr>
          <p:blipFill>
            <a:blip r:embed="rId2" cstate="print"/>
            <a:stretch>
              <a:fillRect/>
            </a:stretch>
          </p:blipFill>
          <p:spPr>
            <a:xfrm>
              <a:off x="0" y="1371031"/>
              <a:ext cx="8791574" cy="8915399"/>
            </a:xfrm>
            <a:prstGeom prst="rect">
              <a:avLst/>
            </a:prstGeom>
          </p:spPr>
        </p:pic>
      </p:grpSp>
      <p:sp>
        <p:nvSpPr>
          <p:cNvPr id="5" name="object 5"/>
          <p:cNvSpPr txBox="1">
            <a:spLocks noGrp="1"/>
          </p:cNvSpPr>
          <p:nvPr>
            <p:ph type="title"/>
          </p:nvPr>
        </p:nvSpPr>
        <p:spPr>
          <a:prstGeom prst="rect">
            <a:avLst/>
          </a:prstGeom>
        </p:spPr>
        <p:txBody>
          <a:bodyPr vert="horz" wrap="square" lIns="0" tIns="12700" rIns="0" bIns="0" rtlCol="0">
            <a:spAutoFit/>
          </a:bodyPr>
          <a:lstStyle/>
          <a:p>
            <a:pPr marL="12700" marR="5080">
              <a:lnSpc>
                <a:spcPct val="116000"/>
              </a:lnSpc>
              <a:spcBef>
                <a:spcPts val="100"/>
              </a:spcBef>
            </a:pPr>
            <a:r>
              <a:rPr sz="2700" b="0" spc="-185" dirty="0">
                <a:latin typeface="Arial Black" panose="020B0A04020102020204"/>
                <a:cs typeface="Arial Black" panose="020B0A04020102020204"/>
              </a:rPr>
              <a:t>Compare</a:t>
            </a:r>
            <a:r>
              <a:rPr sz="2700" b="0" spc="-270" dirty="0">
                <a:latin typeface="Arial Black" panose="020B0A04020102020204"/>
                <a:cs typeface="Arial Black" panose="020B0A04020102020204"/>
              </a:rPr>
              <a:t> </a:t>
            </a:r>
            <a:r>
              <a:rPr sz="2700" b="0" spc="-155" dirty="0">
                <a:latin typeface="Arial Black" panose="020B0A04020102020204"/>
                <a:cs typeface="Arial Black" panose="020B0A04020102020204"/>
              </a:rPr>
              <a:t>the</a:t>
            </a:r>
            <a:r>
              <a:rPr sz="2700" b="0" spc="-265" dirty="0">
                <a:latin typeface="Arial Black" panose="020B0A04020102020204"/>
                <a:cs typeface="Arial Black" panose="020B0A04020102020204"/>
              </a:rPr>
              <a:t> </a:t>
            </a:r>
            <a:r>
              <a:rPr sz="2700" b="0" spc="-195" dirty="0">
                <a:latin typeface="Arial Black" panose="020B0A04020102020204"/>
                <a:cs typeface="Arial Black" panose="020B0A04020102020204"/>
              </a:rPr>
              <a:t>Total</a:t>
            </a:r>
            <a:r>
              <a:rPr sz="2700" b="0" spc="-265" dirty="0">
                <a:latin typeface="Arial Black" panose="020B0A04020102020204"/>
                <a:cs typeface="Arial Black" panose="020B0A04020102020204"/>
              </a:rPr>
              <a:t> </a:t>
            </a:r>
            <a:r>
              <a:rPr sz="2700" b="0" spc="-200" dirty="0">
                <a:latin typeface="Arial Black" panose="020B0A04020102020204"/>
                <a:cs typeface="Arial Black" panose="020B0A04020102020204"/>
              </a:rPr>
              <a:t>Trips</a:t>
            </a:r>
            <a:r>
              <a:rPr sz="2700" b="0" spc="-265" dirty="0">
                <a:latin typeface="Arial Black" panose="020B0A04020102020204"/>
                <a:cs typeface="Arial Black" panose="020B0A04020102020204"/>
              </a:rPr>
              <a:t> </a:t>
            </a:r>
            <a:r>
              <a:rPr sz="2700" b="0" spc="-225" dirty="0">
                <a:latin typeface="Arial Black" panose="020B0A04020102020204"/>
                <a:cs typeface="Arial Black" panose="020B0A04020102020204"/>
              </a:rPr>
              <a:t>taken</a:t>
            </a:r>
            <a:r>
              <a:rPr sz="2700" b="0" spc="-265" dirty="0">
                <a:latin typeface="Arial Black" panose="020B0A04020102020204"/>
                <a:cs typeface="Arial Black" panose="020B0A04020102020204"/>
              </a:rPr>
              <a:t> </a:t>
            </a:r>
            <a:r>
              <a:rPr sz="2700" b="0" spc="-125" dirty="0">
                <a:latin typeface="Arial Black" panose="020B0A04020102020204"/>
                <a:cs typeface="Arial Black" panose="020B0A04020102020204"/>
              </a:rPr>
              <a:t>on</a:t>
            </a:r>
            <a:r>
              <a:rPr sz="2700" b="0" spc="-265" dirty="0">
                <a:latin typeface="Arial Black" panose="020B0A04020102020204"/>
                <a:cs typeface="Arial Black" panose="020B0A04020102020204"/>
              </a:rPr>
              <a:t> </a:t>
            </a:r>
            <a:r>
              <a:rPr sz="2700" b="0" spc="-235" dirty="0">
                <a:latin typeface="Arial Black" panose="020B0A04020102020204"/>
                <a:cs typeface="Arial Black" panose="020B0A04020102020204"/>
              </a:rPr>
              <a:t>Weekdays</a:t>
            </a:r>
            <a:r>
              <a:rPr sz="2700" b="0" spc="-265" dirty="0">
                <a:latin typeface="Arial Black" panose="020B0A04020102020204"/>
                <a:cs typeface="Arial Black" panose="020B0A04020102020204"/>
              </a:rPr>
              <a:t> </a:t>
            </a:r>
            <a:r>
              <a:rPr sz="2700" b="0" spc="-310" dirty="0">
                <a:latin typeface="Arial Black" panose="020B0A04020102020204"/>
                <a:cs typeface="Arial Black" panose="020B0A04020102020204"/>
              </a:rPr>
              <a:t>Vs</a:t>
            </a:r>
            <a:r>
              <a:rPr sz="2700" b="0" spc="-265" dirty="0">
                <a:latin typeface="Arial Black" panose="020B0A04020102020204"/>
                <a:cs typeface="Arial Black" panose="020B0A04020102020204"/>
              </a:rPr>
              <a:t> </a:t>
            </a:r>
            <a:r>
              <a:rPr sz="2700" b="0" spc="-229" dirty="0">
                <a:latin typeface="Arial Black" panose="020B0A04020102020204"/>
                <a:cs typeface="Arial Black" panose="020B0A04020102020204"/>
              </a:rPr>
              <a:t>Weekends</a:t>
            </a:r>
            <a:r>
              <a:rPr sz="2700" b="0" spc="-265" dirty="0">
                <a:latin typeface="Arial Black" panose="020B0A04020102020204"/>
                <a:cs typeface="Arial Black" panose="020B0A04020102020204"/>
              </a:rPr>
              <a:t> </a:t>
            </a:r>
            <a:r>
              <a:rPr sz="2700" b="0" spc="-80" dirty="0">
                <a:latin typeface="Arial Black" panose="020B0A04020102020204"/>
                <a:cs typeface="Arial Black" panose="020B0A04020102020204"/>
              </a:rPr>
              <a:t>for</a:t>
            </a:r>
            <a:r>
              <a:rPr sz="2700" b="0" spc="-265" dirty="0">
                <a:latin typeface="Arial Black" panose="020B0A04020102020204"/>
                <a:cs typeface="Arial Black" panose="020B0A04020102020204"/>
              </a:rPr>
              <a:t> </a:t>
            </a:r>
            <a:r>
              <a:rPr sz="2700" b="0" spc="-240" dirty="0">
                <a:latin typeface="Arial Black" panose="020B0A04020102020204"/>
                <a:cs typeface="Arial Black" panose="020B0A04020102020204"/>
              </a:rPr>
              <a:t>each</a:t>
            </a:r>
            <a:r>
              <a:rPr sz="2700" b="0" spc="-265" dirty="0">
                <a:latin typeface="Arial Black" panose="020B0A04020102020204"/>
                <a:cs typeface="Arial Black" panose="020B0A04020102020204"/>
              </a:rPr>
              <a:t> </a:t>
            </a:r>
            <a:r>
              <a:rPr sz="2700" b="0" spc="-55" dirty="0">
                <a:latin typeface="Arial Black" panose="020B0A04020102020204"/>
                <a:cs typeface="Arial Black" panose="020B0A04020102020204"/>
              </a:rPr>
              <a:t>city</a:t>
            </a:r>
            <a:r>
              <a:rPr sz="2700" b="0" spc="380" dirty="0">
                <a:latin typeface="Arial Black" panose="020B0A04020102020204"/>
                <a:cs typeface="Arial Black" panose="020B0A04020102020204"/>
              </a:rPr>
              <a:t> </a:t>
            </a:r>
            <a:r>
              <a:rPr sz="2700" b="0" spc="-145" dirty="0">
                <a:latin typeface="Arial Black" panose="020B0A04020102020204"/>
                <a:cs typeface="Arial Black" panose="020B0A04020102020204"/>
              </a:rPr>
              <a:t>over</a:t>
            </a:r>
            <a:r>
              <a:rPr sz="2700" b="0" spc="-270" dirty="0">
                <a:latin typeface="Arial Black" panose="020B0A04020102020204"/>
                <a:cs typeface="Arial Black" panose="020B0A04020102020204"/>
              </a:rPr>
              <a:t> </a:t>
            </a:r>
            <a:r>
              <a:rPr sz="2700" b="0" spc="-155" dirty="0">
                <a:latin typeface="Arial Black" panose="020B0A04020102020204"/>
                <a:cs typeface="Arial Black" panose="020B0A04020102020204"/>
              </a:rPr>
              <a:t>the</a:t>
            </a:r>
            <a:r>
              <a:rPr sz="2700" b="0" spc="-265" dirty="0">
                <a:latin typeface="Arial Black" panose="020B0A04020102020204"/>
                <a:cs typeface="Arial Black" panose="020B0A04020102020204"/>
              </a:rPr>
              <a:t> </a:t>
            </a:r>
            <a:r>
              <a:rPr sz="2700" b="0" spc="-60" dirty="0">
                <a:latin typeface="Arial Black" panose="020B0A04020102020204"/>
                <a:cs typeface="Arial Black" panose="020B0A04020102020204"/>
              </a:rPr>
              <a:t>6</a:t>
            </a:r>
            <a:r>
              <a:rPr sz="2700" b="0" spc="-265" dirty="0">
                <a:latin typeface="Arial Black" panose="020B0A04020102020204"/>
                <a:cs typeface="Arial Black" panose="020B0A04020102020204"/>
              </a:rPr>
              <a:t> </a:t>
            </a:r>
            <a:r>
              <a:rPr sz="2700" b="0" spc="-140" dirty="0">
                <a:latin typeface="Arial Black" panose="020B0A04020102020204"/>
                <a:cs typeface="Arial Black" panose="020B0A04020102020204"/>
              </a:rPr>
              <a:t>month</a:t>
            </a:r>
            <a:r>
              <a:rPr sz="2700" b="0" spc="-265" dirty="0">
                <a:latin typeface="Arial Black" panose="020B0A04020102020204"/>
                <a:cs typeface="Arial Black" panose="020B0A04020102020204"/>
              </a:rPr>
              <a:t> </a:t>
            </a:r>
            <a:r>
              <a:rPr sz="2700" b="0" spc="-50" dirty="0">
                <a:latin typeface="Arial Black" panose="020B0A04020102020204"/>
                <a:cs typeface="Arial Black" panose="020B0A04020102020204"/>
              </a:rPr>
              <a:t>period.Identify </a:t>
            </a:r>
            <a:r>
              <a:rPr sz="2700" b="0" spc="-210" dirty="0">
                <a:latin typeface="Arial Black" panose="020B0A04020102020204"/>
                <a:cs typeface="Arial Black" panose="020B0A04020102020204"/>
              </a:rPr>
              <a:t>cities</a:t>
            </a:r>
            <a:r>
              <a:rPr sz="2700" b="0" spc="-229" dirty="0">
                <a:latin typeface="Arial Black" panose="020B0A04020102020204"/>
                <a:cs typeface="Arial Black" panose="020B0A04020102020204"/>
              </a:rPr>
              <a:t> </a:t>
            </a:r>
            <a:r>
              <a:rPr sz="2700" b="0" spc="-200" dirty="0">
                <a:latin typeface="Arial Black" panose="020B0A04020102020204"/>
                <a:cs typeface="Arial Black" panose="020B0A04020102020204"/>
              </a:rPr>
              <a:t>with</a:t>
            </a:r>
            <a:r>
              <a:rPr sz="2700" b="0" spc="-229" dirty="0">
                <a:latin typeface="Arial Black" panose="020B0A04020102020204"/>
                <a:cs typeface="Arial Black" panose="020B0A04020102020204"/>
              </a:rPr>
              <a:t> </a:t>
            </a:r>
            <a:r>
              <a:rPr sz="2700" b="0" spc="-270" dirty="0">
                <a:latin typeface="Arial Black" panose="020B0A04020102020204"/>
                <a:cs typeface="Arial Black" panose="020B0A04020102020204"/>
              </a:rPr>
              <a:t>a</a:t>
            </a:r>
            <a:r>
              <a:rPr sz="2700" b="0" spc="-225" dirty="0">
                <a:latin typeface="Arial Black" panose="020B0A04020102020204"/>
                <a:cs typeface="Arial Black" panose="020B0A04020102020204"/>
              </a:rPr>
              <a:t> </a:t>
            </a:r>
            <a:r>
              <a:rPr sz="2700" b="0" spc="-180" dirty="0">
                <a:latin typeface="Arial Black" panose="020B0A04020102020204"/>
                <a:cs typeface="Arial Black" panose="020B0A04020102020204"/>
              </a:rPr>
              <a:t>strong</a:t>
            </a:r>
            <a:r>
              <a:rPr sz="2700" b="0" spc="-229" dirty="0">
                <a:latin typeface="Arial Black" panose="020B0A04020102020204"/>
                <a:cs typeface="Arial Black" panose="020B0A04020102020204"/>
              </a:rPr>
              <a:t> </a:t>
            </a:r>
            <a:r>
              <a:rPr sz="2700" b="0" spc="-170" dirty="0">
                <a:latin typeface="Arial Black" panose="020B0A04020102020204"/>
                <a:cs typeface="Arial Black" panose="020B0A04020102020204"/>
              </a:rPr>
              <a:t>preference</a:t>
            </a:r>
            <a:r>
              <a:rPr sz="2700" b="0" spc="-229" dirty="0">
                <a:latin typeface="Arial Black" panose="020B0A04020102020204"/>
                <a:cs typeface="Arial Black" panose="020B0A04020102020204"/>
              </a:rPr>
              <a:t> </a:t>
            </a:r>
            <a:r>
              <a:rPr sz="2700" b="0" spc="-80" dirty="0">
                <a:latin typeface="Arial Black" panose="020B0A04020102020204"/>
                <a:cs typeface="Arial Black" panose="020B0A04020102020204"/>
              </a:rPr>
              <a:t>for</a:t>
            </a:r>
            <a:r>
              <a:rPr sz="2700" b="0" spc="-225" dirty="0">
                <a:latin typeface="Arial Black" panose="020B0A04020102020204"/>
                <a:cs typeface="Arial Black" panose="020B0A04020102020204"/>
              </a:rPr>
              <a:t> </a:t>
            </a:r>
            <a:r>
              <a:rPr sz="2700" b="0" spc="-155" dirty="0">
                <a:latin typeface="Arial Black" panose="020B0A04020102020204"/>
                <a:cs typeface="Arial Black" panose="020B0A04020102020204"/>
              </a:rPr>
              <a:t>either</a:t>
            </a:r>
            <a:r>
              <a:rPr sz="2700" b="0" spc="-229" dirty="0">
                <a:latin typeface="Arial Black" panose="020B0A04020102020204"/>
                <a:cs typeface="Arial Black" panose="020B0A04020102020204"/>
              </a:rPr>
              <a:t> </a:t>
            </a:r>
            <a:r>
              <a:rPr sz="2700" b="0" spc="-215" dirty="0">
                <a:latin typeface="Arial Black" panose="020B0A04020102020204"/>
                <a:cs typeface="Arial Black" panose="020B0A04020102020204"/>
              </a:rPr>
              <a:t>Weekend</a:t>
            </a:r>
            <a:r>
              <a:rPr sz="2700" b="0" spc="-229" dirty="0">
                <a:latin typeface="Arial Black" panose="020B0A04020102020204"/>
                <a:cs typeface="Arial Black" panose="020B0A04020102020204"/>
              </a:rPr>
              <a:t> </a:t>
            </a:r>
            <a:r>
              <a:rPr sz="2700" b="0" spc="-110" dirty="0">
                <a:latin typeface="Arial Black" panose="020B0A04020102020204"/>
                <a:cs typeface="Arial Black" panose="020B0A04020102020204"/>
              </a:rPr>
              <a:t>or</a:t>
            </a:r>
            <a:r>
              <a:rPr sz="2700" b="0" spc="-225" dirty="0">
                <a:latin typeface="Arial Black" panose="020B0A04020102020204"/>
                <a:cs typeface="Arial Black" panose="020B0A04020102020204"/>
              </a:rPr>
              <a:t> </a:t>
            </a:r>
            <a:r>
              <a:rPr sz="2700" b="0" spc="-220" dirty="0">
                <a:latin typeface="Arial Black" panose="020B0A04020102020204"/>
                <a:cs typeface="Arial Black" panose="020B0A04020102020204"/>
              </a:rPr>
              <a:t>Weekday</a:t>
            </a:r>
            <a:r>
              <a:rPr sz="2700" b="0" spc="-229" dirty="0">
                <a:latin typeface="Arial Black" panose="020B0A04020102020204"/>
                <a:cs typeface="Arial Black" panose="020B0A04020102020204"/>
              </a:rPr>
              <a:t> </a:t>
            </a:r>
            <a:r>
              <a:rPr sz="2700" b="0" spc="-145" dirty="0">
                <a:latin typeface="Arial Black" panose="020B0A04020102020204"/>
                <a:cs typeface="Arial Black" panose="020B0A04020102020204"/>
              </a:rPr>
              <a:t>trips</a:t>
            </a:r>
            <a:r>
              <a:rPr sz="2700" b="0" spc="-225" dirty="0">
                <a:latin typeface="Arial Black" panose="020B0A04020102020204"/>
                <a:cs typeface="Arial Black" panose="020B0A04020102020204"/>
              </a:rPr>
              <a:t> </a:t>
            </a:r>
            <a:r>
              <a:rPr sz="2700" b="0" spc="-114" dirty="0">
                <a:latin typeface="Arial Black" panose="020B0A04020102020204"/>
                <a:cs typeface="Arial Black" panose="020B0A04020102020204"/>
              </a:rPr>
              <a:t>to</a:t>
            </a:r>
            <a:r>
              <a:rPr sz="2700" b="0" spc="-229" dirty="0">
                <a:latin typeface="Arial Black" panose="020B0A04020102020204"/>
                <a:cs typeface="Arial Black" panose="020B0A04020102020204"/>
              </a:rPr>
              <a:t> </a:t>
            </a:r>
            <a:r>
              <a:rPr sz="2700" b="0" spc="-160" dirty="0">
                <a:latin typeface="Arial Black" panose="020B0A04020102020204"/>
                <a:cs typeface="Arial Black" panose="020B0A04020102020204"/>
              </a:rPr>
              <a:t>understand</a:t>
            </a:r>
            <a:r>
              <a:rPr sz="2700" b="0" spc="-229" dirty="0">
                <a:latin typeface="Arial Black" panose="020B0A04020102020204"/>
                <a:cs typeface="Arial Black" panose="020B0A04020102020204"/>
              </a:rPr>
              <a:t> </a:t>
            </a:r>
            <a:r>
              <a:rPr sz="2700" b="0" spc="-175" dirty="0">
                <a:latin typeface="Arial Black" panose="020B0A04020102020204"/>
                <a:cs typeface="Arial Black" panose="020B0A04020102020204"/>
              </a:rPr>
              <a:t>demand</a:t>
            </a:r>
            <a:r>
              <a:rPr sz="2700" b="0" spc="-225" dirty="0">
                <a:latin typeface="Arial Black" panose="020B0A04020102020204"/>
                <a:cs typeface="Arial Black" panose="020B0A04020102020204"/>
              </a:rPr>
              <a:t> </a:t>
            </a:r>
            <a:r>
              <a:rPr sz="2700" b="0" spc="-10" dirty="0">
                <a:latin typeface="Arial Black" panose="020B0A04020102020204"/>
                <a:cs typeface="Arial Black" panose="020B0A04020102020204"/>
              </a:rPr>
              <a:t>variations.</a:t>
            </a:r>
            <a:endParaRPr sz="2700">
              <a:latin typeface="Arial Black" panose="020B0A04020102020204"/>
              <a:cs typeface="Arial Black" panose="020B0A04020102020204"/>
            </a:endParaRPr>
          </a:p>
        </p:txBody>
      </p:sp>
      <p:sp>
        <p:nvSpPr>
          <p:cNvPr id="6" name="object 6"/>
          <p:cNvSpPr txBox="1"/>
          <p:nvPr/>
        </p:nvSpPr>
        <p:spPr>
          <a:xfrm>
            <a:off x="11687698" y="2142144"/>
            <a:ext cx="5983605" cy="5398135"/>
          </a:xfrm>
          <a:prstGeom prst="rect">
            <a:avLst/>
          </a:prstGeom>
        </p:spPr>
        <p:txBody>
          <a:bodyPr vert="horz" wrap="square" lIns="0" tIns="12065" rIns="0" bIns="0" rtlCol="0">
            <a:spAutoFit/>
          </a:bodyPr>
          <a:lstStyle/>
          <a:p>
            <a:pPr marL="12700" marR="5080" indent="-635" algn="ctr">
              <a:lnSpc>
                <a:spcPct val="117000"/>
              </a:lnSpc>
              <a:spcBef>
                <a:spcPts val="95"/>
              </a:spcBef>
            </a:pPr>
            <a:r>
              <a:rPr sz="2450" spc="-155" dirty="0">
                <a:latin typeface="Arial Black" panose="020B0A04020102020204"/>
                <a:cs typeface="Arial Black" panose="020B0A04020102020204"/>
              </a:rPr>
              <a:t>Surat</a:t>
            </a:r>
            <a:r>
              <a:rPr sz="2450" spc="-220" dirty="0">
                <a:latin typeface="Arial Black" panose="020B0A04020102020204"/>
                <a:cs typeface="Arial Black" panose="020B0A04020102020204"/>
              </a:rPr>
              <a:t> </a:t>
            </a:r>
            <a:r>
              <a:rPr sz="2450" spc="-130" dirty="0">
                <a:latin typeface="Arial Black" panose="020B0A04020102020204"/>
                <a:cs typeface="Arial Black" panose="020B0A04020102020204"/>
              </a:rPr>
              <a:t>,</a:t>
            </a:r>
            <a:r>
              <a:rPr sz="2450" spc="-215" dirty="0">
                <a:latin typeface="Arial Black" panose="020B0A04020102020204"/>
                <a:cs typeface="Arial Black" panose="020B0A04020102020204"/>
              </a:rPr>
              <a:t> </a:t>
            </a:r>
            <a:r>
              <a:rPr sz="2450" spc="-120" dirty="0">
                <a:latin typeface="Arial Black" panose="020B0A04020102020204"/>
                <a:cs typeface="Arial Black" panose="020B0A04020102020204"/>
              </a:rPr>
              <a:t>Luckhnow,Vadodara, </a:t>
            </a:r>
            <a:r>
              <a:rPr sz="2450" spc="-200" dirty="0">
                <a:latin typeface="Arial Black" panose="020B0A04020102020204"/>
                <a:cs typeface="Arial Black" panose="020B0A04020102020204"/>
              </a:rPr>
              <a:t>Visakhapatam</a:t>
            </a:r>
            <a:r>
              <a:rPr sz="2450" spc="-195" dirty="0">
                <a:latin typeface="Arial Black" panose="020B0A04020102020204"/>
                <a:cs typeface="Arial Black" panose="020B0A04020102020204"/>
              </a:rPr>
              <a:t> </a:t>
            </a:r>
            <a:r>
              <a:rPr sz="2450" spc="-545" dirty="0">
                <a:latin typeface="Arial Black" panose="020B0A04020102020204"/>
                <a:cs typeface="Arial Black" panose="020B0A04020102020204"/>
              </a:rPr>
              <a:t>&amp;</a:t>
            </a:r>
            <a:r>
              <a:rPr sz="2450" spc="-195" dirty="0">
                <a:latin typeface="Arial Black" panose="020B0A04020102020204"/>
                <a:cs typeface="Arial Black" panose="020B0A04020102020204"/>
              </a:rPr>
              <a:t> </a:t>
            </a:r>
            <a:r>
              <a:rPr sz="2450" spc="-135" dirty="0">
                <a:latin typeface="Arial Black" panose="020B0A04020102020204"/>
                <a:cs typeface="Arial Black" panose="020B0A04020102020204"/>
              </a:rPr>
              <a:t>Coimbatore</a:t>
            </a:r>
            <a:r>
              <a:rPr sz="2450" spc="-185" dirty="0">
                <a:latin typeface="Arial Black" panose="020B0A04020102020204"/>
                <a:cs typeface="Arial Black" panose="020B0A04020102020204"/>
              </a:rPr>
              <a:t> </a:t>
            </a:r>
            <a:r>
              <a:rPr sz="2450" spc="-10" dirty="0">
                <a:latin typeface="Verdana" panose="020B0604030504040204"/>
                <a:cs typeface="Verdana" panose="020B0604030504040204"/>
              </a:rPr>
              <a:t>cities</a:t>
            </a:r>
            <a:r>
              <a:rPr sz="2450" spc="-210" dirty="0">
                <a:latin typeface="Verdana" panose="020B0604030504040204"/>
                <a:cs typeface="Verdana" panose="020B0604030504040204"/>
              </a:rPr>
              <a:t> </a:t>
            </a:r>
            <a:r>
              <a:rPr sz="2450" spc="-20" dirty="0">
                <a:latin typeface="Verdana" panose="020B0604030504040204"/>
                <a:cs typeface="Verdana" panose="020B0604030504040204"/>
              </a:rPr>
              <a:t>with the</a:t>
            </a:r>
            <a:r>
              <a:rPr sz="2450" spc="-260" dirty="0">
                <a:latin typeface="Verdana" panose="020B0604030504040204"/>
                <a:cs typeface="Verdana" panose="020B0604030504040204"/>
              </a:rPr>
              <a:t> </a:t>
            </a:r>
            <a:r>
              <a:rPr sz="2450" spc="-55" dirty="0">
                <a:latin typeface="Verdana" panose="020B0604030504040204"/>
                <a:cs typeface="Verdana" panose="020B0604030504040204"/>
              </a:rPr>
              <a:t>highest</a:t>
            </a:r>
            <a:r>
              <a:rPr sz="2450" spc="-260" dirty="0">
                <a:latin typeface="Verdana" panose="020B0604030504040204"/>
                <a:cs typeface="Verdana" panose="020B0604030504040204"/>
              </a:rPr>
              <a:t> </a:t>
            </a:r>
            <a:r>
              <a:rPr sz="2450" spc="-30" dirty="0">
                <a:latin typeface="Verdana" panose="020B0604030504040204"/>
                <a:cs typeface="Verdana" panose="020B0604030504040204"/>
              </a:rPr>
              <a:t>Weekday</a:t>
            </a:r>
            <a:r>
              <a:rPr sz="2450" spc="60" dirty="0">
                <a:latin typeface="Verdana" panose="020B0604030504040204"/>
                <a:cs typeface="Verdana" panose="020B0604030504040204"/>
              </a:rPr>
              <a:t> </a:t>
            </a:r>
            <a:r>
              <a:rPr sz="2450" spc="-10" dirty="0">
                <a:latin typeface="Verdana" panose="020B0604030504040204"/>
                <a:cs typeface="Verdana" panose="020B0604030504040204"/>
              </a:rPr>
              <a:t>Demand.</a:t>
            </a:r>
            <a:endParaRPr sz="2450">
              <a:latin typeface="Verdana" panose="020B0604030504040204"/>
              <a:cs typeface="Verdana" panose="020B0604030504040204"/>
            </a:endParaRPr>
          </a:p>
          <a:p>
            <a:pPr>
              <a:lnSpc>
                <a:spcPct val="100000"/>
              </a:lnSpc>
            </a:pPr>
            <a:endParaRPr sz="2450">
              <a:latin typeface="Verdana" panose="020B0604030504040204"/>
              <a:cs typeface="Verdana" panose="020B0604030504040204"/>
            </a:endParaRPr>
          </a:p>
          <a:p>
            <a:pPr>
              <a:lnSpc>
                <a:spcPct val="100000"/>
              </a:lnSpc>
              <a:spcBef>
                <a:spcPts val="1365"/>
              </a:spcBef>
            </a:pPr>
            <a:endParaRPr sz="2450">
              <a:latin typeface="Verdana" panose="020B0604030504040204"/>
              <a:cs typeface="Verdana" panose="020B0604030504040204"/>
            </a:endParaRPr>
          </a:p>
          <a:p>
            <a:pPr marL="433070" marR="425450" algn="ctr">
              <a:lnSpc>
                <a:spcPct val="117000"/>
              </a:lnSpc>
            </a:pPr>
            <a:r>
              <a:rPr sz="2450" spc="-170" dirty="0">
                <a:latin typeface="Arial Black" panose="020B0A04020102020204"/>
                <a:cs typeface="Arial Black" panose="020B0A04020102020204"/>
              </a:rPr>
              <a:t>Jaipur,Kochi</a:t>
            </a:r>
            <a:r>
              <a:rPr sz="2450" spc="-185" dirty="0">
                <a:latin typeface="Arial Black" panose="020B0A04020102020204"/>
                <a:cs typeface="Arial Black" panose="020B0A04020102020204"/>
              </a:rPr>
              <a:t> </a:t>
            </a:r>
            <a:r>
              <a:rPr sz="2450" spc="-545" dirty="0">
                <a:latin typeface="Arial Black" panose="020B0A04020102020204"/>
                <a:cs typeface="Arial Black" panose="020B0A04020102020204"/>
              </a:rPr>
              <a:t>&amp;</a:t>
            </a:r>
            <a:r>
              <a:rPr sz="2450" spc="-185" dirty="0">
                <a:latin typeface="Arial Black" panose="020B0A04020102020204"/>
                <a:cs typeface="Arial Black" panose="020B0A04020102020204"/>
              </a:rPr>
              <a:t> </a:t>
            </a:r>
            <a:r>
              <a:rPr sz="2450" spc="-140" dirty="0">
                <a:latin typeface="Arial Black" panose="020B0A04020102020204"/>
                <a:cs typeface="Arial Black" panose="020B0A04020102020204"/>
              </a:rPr>
              <a:t>Mysore</a:t>
            </a:r>
            <a:r>
              <a:rPr sz="2450" spc="-185" dirty="0">
                <a:latin typeface="Arial Black" panose="020B0A04020102020204"/>
                <a:cs typeface="Arial Black" panose="020B0A04020102020204"/>
              </a:rPr>
              <a:t> </a:t>
            </a:r>
            <a:r>
              <a:rPr sz="2450" spc="-10" dirty="0">
                <a:latin typeface="Verdana" panose="020B0604030504040204"/>
                <a:cs typeface="Verdana" panose="020B0604030504040204"/>
              </a:rPr>
              <a:t>cities</a:t>
            </a:r>
            <a:r>
              <a:rPr sz="2450" spc="-200" dirty="0">
                <a:latin typeface="Verdana" panose="020B0604030504040204"/>
                <a:cs typeface="Verdana" panose="020B0604030504040204"/>
              </a:rPr>
              <a:t> </a:t>
            </a:r>
            <a:r>
              <a:rPr sz="2450" spc="-20" dirty="0">
                <a:latin typeface="Verdana" panose="020B0604030504040204"/>
                <a:cs typeface="Verdana" panose="020B0604030504040204"/>
              </a:rPr>
              <a:t>have </a:t>
            </a:r>
            <a:r>
              <a:rPr sz="2450" spc="-55" dirty="0">
                <a:latin typeface="Verdana" panose="020B0604030504040204"/>
                <a:cs typeface="Verdana" panose="020B0604030504040204"/>
              </a:rPr>
              <a:t>highest</a:t>
            </a:r>
            <a:r>
              <a:rPr sz="2450" spc="-200" dirty="0">
                <a:latin typeface="Verdana" panose="020B0604030504040204"/>
                <a:cs typeface="Verdana" panose="020B0604030504040204"/>
              </a:rPr>
              <a:t> </a:t>
            </a:r>
            <a:r>
              <a:rPr sz="2450" spc="-80" dirty="0">
                <a:latin typeface="Verdana" panose="020B0604030504040204"/>
                <a:cs typeface="Verdana" panose="020B0604030504040204"/>
              </a:rPr>
              <a:t>Weekend</a:t>
            </a:r>
            <a:r>
              <a:rPr sz="2450" spc="-200" dirty="0">
                <a:latin typeface="Verdana" panose="020B0604030504040204"/>
                <a:cs typeface="Verdana" panose="020B0604030504040204"/>
              </a:rPr>
              <a:t> </a:t>
            </a:r>
            <a:r>
              <a:rPr sz="2450" spc="-10" dirty="0">
                <a:latin typeface="Verdana" panose="020B0604030504040204"/>
                <a:cs typeface="Verdana" panose="020B0604030504040204"/>
              </a:rPr>
              <a:t>Demand.</a:t>
            </a:r>
            <a:endParaRPr sz="2450">
              <a:latin typeface="Verdana" panose="020B0604030504040204"/>
              <a:cs typeface="Verdana" panose="020B0604030504040204"/>
            </a:endParaRPr>
          </a:p>
          <a:p>
            <a:pPr>
              <a:lnSpc>
                <a:spcPct val="100000"/>
              </a:lnSpc>
            </a:pPr>
            <a:endParaRPr sz="2450">
              <a:latin typeface="Verdana" panose="020B0604030504040204"/>
              <a:cs typeface="Verdana" panose="020B0604030504040204"/>
            </a:endParaRPr>
          </a:p>
          <a:p>
            <a:pPr>
              <a:lnSpc>
                <a:spcPct val="100000"/>
              </a:lnSpc>
              <a:spcBef>
                <a:spcPts val="1430"/>
              </a:spcBef>
            </a:pPr>
            <a:endParaRPr sz="2450">
              <a:latin typeface="Verdana" panose="020B0604030504040204"/>
              <a:cs typeface="Verdana" panose="020B0604030504040204"/>
            </a:endParaRPr>
          </a:p>
          <a:p>
            <a:pPr marL="35560" marR="27940" indent="-635" algn="ctr">
              <a:lnSpc>
                <a:spcPct val="117000"/>
              </a:lnSpc>
            </a:pPr>
            <a:r>
              <a:rPr sz="2450" spc="-114" dirty="0">
                <a:latin typeface="Arial Black" panose="020B0A04020102020204"/>
                <a:cs typeface="Arial Black" panose="020B0A04020102020204"/>
              </a:rPr>
              <a:t>Indore</a:t>
            </a:r>
            <a:r>
              <a:rPr sz="2450" spc="-180" dirty="0">
                <a:latin typeface="Arial Black" panose="020B0A04020102020204"/>
                <a:cs typeface="Arial Black" panose="020B0A04020102020204"/>
              </a:rPr>
              <a:t> </a:t>
            </a:r>
            <a:r>
              <a:rPr sz="2450" spc="-150" dirty="0">
                <a:latin typeface="Verdana" panose="020B0604030504040204"/>
                <a:cs typeface="Verdana" panose="020B0604030504040204"/>
              </a:rPr>
              <a:t>&amp;</a:t>
            </a:r>
            <a:r>
              <a:rPr sz="2450" spc="-220" dirty="0">
                <a:latin typeface="Verdana" panose="020B0604030504040204"/>
                <a:cs typeface="Verdana" panose="020B0604030504040204"/>
              </a:rPr>
              <a:t> </a:t>
            </a:r>
            <a:r>
              <a:rPr sz="2450" spc="-150" dirty="0">
                <a:latin typeface="Arial Black" panose="020B0A04020102020204"/>
                <a:cs typeface="Arial Black" panose="020B0A04020102020204"/>
              </a:rPr>
              <a:t>Chandigarh</a:t>
            </a:r>
            <a:r>
              <a:rPr sz="2450" spc="-175" dirty="0">
                <a:latin typeface="Arial Black" panose="020B0A04020102020204"/>
                <a:cs typeface="Arial Black" panose="020B0A04020102020204"/>
              </a:rPr>
              <a:t> </a:t>
            </a:r>
            <a:r>
              <a:rPr sz="2450" spc="-10" dirty="0">
                <a:latin typeface="Verdana" panose="020B0604030504040204"/>
                <a:cs typeface="Verdana" panose="020B0604030504040204"/>
              </a:rPr>
              <a:t>cities</a:t>
            </a:r>
            <a:r>
              <a:rPr sz="2450" spc="-220" dirty="0">
                <a:latin typeface="Verdana" panose="020B0604030504040204"/>
                <a:cs typeface="Verdana" panose="020B0604030504040204"/>
              </a:rPr>
              <a:t> </a:t>
            </a:r>
            <a:r>
              <a:rPr sz="2450" spc="-65" dirty="0">
                <a:latin typeface="Verdana" panose="020B0604030504040204"/>
                <a:cs typeface="Verdana" panose="020B0604030504040204"/>
              </a:rPr>
              <a:t>have</a:t>
            </a:r>
            <a:r>
              <a:rPr sz="2450" spc="-225" dirty="0">
                <a:latin typeface="Verdana" panose="020B0604030504040204"/>
                <a:cs typeface="Verdana" panose="020B0604030504040204"/>
              </a:rPr>
              <a:t> </a:t>
            </a:r>
            <a:r>
              <a:rPr sz="2450" spc="-25" dirty="0">
                <a:latin typeface="Verdana" panose="020B0604030504040204"/>
                <a:cs typeface="Verdana" panose="020B0604030504040204"/>
              </a:rPr>
              <a:t>the </a:t>
            </a:r>
            <a:r>
              <a:rPr sz="2450" spc="-10" dirty="0">
                <a:latin typeface="Verdana" panose="020B0604030504040204"/>
                <a:cs typeface="Verdana" panose="020B0604030504040204"/>
              </a:rPr>
              <a:t>balanced</a:t>
            </a:r>
            <a:r>
              <a:rPr sz="2450" spc="-210" dirty="0">
                <a:latin typeface="Verdana" panose="020B0604030504040204"/>
                <a:cs typeface="Verdana" panose="020B0604030504040204"/>
              </a:rPr>
              <a:t> </a:t>
            </a:r>
            <a:r>
              <a:rPr sz="2450" spc="-40" dirty="0">
                <a:latin typeface="Verdana" panose="020B0604030504040204"/>
                <a:cs typeface="Verdana" panose="020B0604030504040204"/>
              </a:rPr>
              <a:t>demand</a:t>
            </a:r>
            <a:r>
              <a:rPr sz="2450" spc="-204" dirty="0">
                <a:latin typeface="Verdana" panose="020B0604030504040204"/>
                <a:cs typeface="Verdana" panose="020B0604030504040204"/>
              </a:rPr>
              <a:t> </a:t>
            </a:r>
            <a:r>
              <a:rPr sz="2450" dirty="0">
                <a:latin typeface="Verdana" panose="020B0604030504040204"/>
                <a:cs typeface="Verdana" panose="020B0604030504040204"/>
              </a:rPr>
              <a:t>for</a:t>
            </a:r>
            <a:r>
              <a:rPr sz="2450" spc="-210" dirty="0">
                <a:latin typeface="Verdana" panose="020B0604030504040204"/>
                <a:cs typeface="Verdana" panose="020B0604030504040204"/>
              </a:rPr>
              <a:t> </a:t>
            </a:r>
            <a:r>
              <a:rPr sz="2450" dirty="0">
                <a:latin typeface="Verdana" panose="020B0604030504040204"/>
                <a:cs typeface="Verdana" panose="020B0604030504040204"/>
              </a:rPr>
              <a:t>both</a:t>
            </a:r>
            <a:r>
              <a:rPr sz="2450" spc="-204" dirty="0">
                <a:latin typeface="Verdana" panose="020B0604030504040204"/>
                <a:cs typeface="Verdana" panose="020B0604030504040204"/>
              </a:rPr>
              <a:t> </a:t>
            </a:r>
            <a:r>
              <a:rPr sz="2450" spc="-85" dirty="0">
                <a:latin typeface="Verdana" panose="020B0604030504040204"/>
                <a:cs typeface="Verdana" panose="020B0604030504040204"/>
              </a:rPr>
              <a:t>Weekdays</a:t>
            </a:r>
            <a:r>
              <a:rPr sz="2450" spc="-210" dirty="0">
                <a:latin typeface="Verdana" panose="020B0604030504040204"/>
                <a:cs typeface="Verdana" panose="020B0604030504040204"/>
              </a:rPr>
              <a:t> </a:t>
            </a:r>
            <a:r>
              <a:rPr sz="2450" spc="-50" dirty="0">
                <a:latin typeface="Verdana" panose="020B0604030504040204"/>
                <a:cs typeface="Verdana" panose="020B0604030504040204"/>
              </a:rPr>
              <a:t>&amp; </a:t>
            </a:r>
            <a:r>
              <a:rPr sz="2450" spc="-75" dirty="0">
                <a:latin typeface="Verdana" panose="020B0604030504040204"/>
                <a:cs typeface="Verdana" panose="020B0604030504040204"/>
              </a:rPr>
              <a:t>Weekends</a:t>
            </a:r>
            <a:r>
              <a:rPr sz="2450" spc="-215" dirty="0">
                <a:latin typeface="Verdana" panose="020B0604030504040204"/>
                <a:cs typeface="Verdana" panose="020B0604030504040204"/>
              </a:rPr>
              <a:t> </a:t>
            </a:r>
            <a:r>
              <a:rPr sz="2450" spc="-10" dirty="0">
                <a:latin typeface="Verdana" panose="020B0604030504040204"/>
                <a:cs typeface="Verdana" panose="020B0604030504040204"/>
              </a:rPr>
              <a:t>trtip.</a:t>
            </a:r>
            <a:endParaRPr sz="2450">
              <a:latin typeface="Verdana" panose="020B0604030504040204"/>
              <a:cs typeface="Verdana" panose="020B060403050404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1" cstate="print"/>
          <a:stretch>
            <a:fillRect/>
          </a:stretch>
        </p:blipFill>
        <p:spPr>
          <a:xfrm>
            <a:off x="25117" y="1569353"/>
            <a:ext cx="18259424" cy="4429124"/>
          </a:xfrm>
          <a:prstGeom prst="rect">
            <a:avLst/>
          </a:prstGeom>
        </p:spPr>
      </p:pic>
      <p:sp>
        <p:nvSpPr>
          <p:cNvPr id="3" name="object 3"/>
          <p:cNvSpPr txBox="1">
            <a:spLocks noGrp="1"/>
          </p:cNvSpPr>
          <p:nvPr>
            <p:ph type="title"/>
          </p:nvPr>
        </p:nvSpPr>
        <p:spPr>
          <a:prstGeom prst="rect">
            <a:avLst/>
          </a:prstGeom>
        </p:spPr>
        <p:txBody>
          <a:bodyPr vert="horz" wrap="square" lIns="0" tIns="12700" rIns="0" bIns="0" rtlCol="0">
            <a:spAutoFit/>
          </a:bodyPr>
          <a:lstStyle/>
          <a:p>
            <a:pPr marL="12700" marR="5080">
              <a:lnSpc>
                <a:spcPct val="116000"/>
              </a:lnSpc>
              <a:spcBef>
                <a:spcPts val="100"/>
              </a:spcBef>
            </a:pPr>
            <a:r>
              <a:rPr sz="2700" b="0" spc="-200" dirty="0">
                <a:latin typeface="Arial Black" panose="020B0A04020102020204"/>
                <a:cs typeface="Arial Black" panose="020B0A04020102020204"/>
              </a:rPr>
              <a:t>Analyse</a:t>
            </a:r>
            <a:r>
              <a:rPr sz="2700" b="0" spc="-270" dirty="0">
                <a:latin typeface="Arial Black" panose="020B0A04020102020204"/>
                <a:cs typeface="Arial Black" panose="020B0A04020102020204"/>
              </a:rPr>
              <a:t> </a:t>
            </a:r>
            <a:r>
              <a:rPr sz="2700" b="0" spc="-155" dirty="0">
                <a:latin typeface="Arial Black" panose="020B0A04020102020204"/>
                <a:cs typeface="Arial Black" panose="020B0A04020102020204"/>
              </a:rPr>
              <a:t>the</a:t>
            </a:r>
            <a:r>
              <a:rPr sz="2700" b="0" spc="-265" dirty="0">
                <a:latin typeface="Arial Black" panose="020B0A04020102020204"/>
                <a:cs typeface="Arial Black" panose="020B0A04020102020204"/>
              </a:rPr>
              <a:t> </a:t>
            </a:r>
            <a:r>
              <a:rPr sz="2700" b="0" spc="-150" dirty="0">
                <a:latin typeface="Arial Black" panose="020B0A04020102020204"/>
                <a:cs typeface="Arial Black" panose="020B0A04020102020204"/>
              </a:rPr>
              <a:t>frequency</a:t>
            </a:r>
            <a:r>
              <a:rPr sz="2700" b="0" spc="-270" dirty="0">
                <a:latin typeface="Arial Black" panose="020B0A04020102020204"/>
                <a:cs typeface="Arial Black" panose="020B0A04020102020204"/>
              </a:rPr>
              <a:t> </a:t>
            </a:r>
            <a:r>
              <a:rPr sz="2700" b="0" spc="-80" dirty="0">
                <a:latin typeface="Arial Black" panose="020B0A04020102020204"/>
                <a:cs typeface="Arial Black" panose="020B0A04020102020204"/>
              </a:rPr>
              <a:t>of</a:t>
            </a:r>
            <a:r>
              <a:rPr sz="2700" b="0" spc="-265" dirty="0">
                <a:latin typeface="Arial Black" panose="020B0A04020102020204"/>
                <a:cs typeface="Arial Black" panose="020B0A04020102020204"/>
              </a:rPr>
              <a:t> </a:t>
            </a:r>
            <a:r>
              <a:rPr sz="2700" b="0" spc="-145" dirty="0">
                <a:latin typeface="Arial Black" panose="020B0A04020102020204"/>
                <a:cs typeface="Arial Black" panose="020B0A04020102020204"/>
              </a:rPr>
              <a:t>trips</a:t>
            </a:r>
            <a:r>
              <a:rPr sz="2700" b="0" spc="-270" dirty="0">
                <a:latin typeface="Arial Black" panose="020B0A04020102020204"/>
                <a:cs typeface="Arial Black" panose="020B0A04020102020204"/>
              </a:rPr>
              <a:t> </a:t>
            </a:r>
            <a:r>
              <a:rPr sz="2700" b="0" spc="-135" dirty="0">
                <a:latin typeface="Arial Black" panose="020B0A04020102020204"/>
                <a:cs typeface="Arial Black" panose="020B0A04020102020204"/>
              </a:rPr>
              <a:t>taken</a:t>
            </a:r>
            <a:r>
              <a:rPr sz="2700" b="0" spc="380" dirty="0">
                <a:latin typeface="Arial Black" panose="020B0A04020102020204"/>
                <a:cs typeface="Arial Black" panose="020B0A04020102020204"/>
              </a:rPr>
              <a:t> </a:t>
            </a:r>
            <a:r>
              <a:rPr sz="2700" b="0" dirty="0">
                <a:latin typeface="Arial Black" panose="020B0A04020102020204"/>
                <a:cs typeface="Arial Black" panose="020B0A04020102020204"/>
              </a:rPr>
              <a:t>by</a:t>
            </a:r>
            <a:r>
              <a:rPr sz="2700" b="0" spc="375" dirty="0">
                <a:latin typeface="Arial Black" panose="020B0A04020102020204"/>
                <a:cs typeface="Arial Black" panose="020B0A04020102020204"/>
              </a:rPr>
              <a:t> </a:t>
            </a:r>
            <a:r>
              <a:rPr sz="2700" b="0" spc="-175" dirty="0">
                <a:latin typeface="Arial Black" panose="020B0A04020102020204"/>
                <a:cs typeface="Arial Black" panose="020B0A04020102020204"/>
              </a:rPr>
              <a:t>repeat</a:t>
            </a:r>
            <a:r>
              <a:rPr sz="2700" b="0" spc="-270" dirty="0">
                <a:latin typeface="Arial Black" panose="020B0A04020102020204"/>
                <a:cs typeface="Arial Black" panose="020B0A04020102020204"/>
              </a:rPr>
              <a:t> </a:t>
            </a:r>
            <a:r>
              <a:rPr sz="2700" b="0" spc="-235" dirty="0">
                <a:latin typeface="Arial Black" panose="020B0A04020102020204"/>
                <a:cs typeface="Arial Black" panose="020B0A04020102020204"/>
              </a:rPr>
              <a:t>passengers</a:t>
            </a:r>
            <a:r>
              <a:rPr sz="2700" b="0" spc="-265" dirty="0">
                <a:latin typeface="Arial Black" panose="020B0A04020102020204"/>
                <a:cs typeface="Arial Black" panose="020B0A04020102020204"/>
              </a:rPr>
              <a:t> </a:t>
            </a:r>
            <a:r>
              <a:rPr sz="2700" b="0" spc="-125" dirty="0">
                <a:latin typeface="Arial Black" panose="020B0A04020102020204"/>
                <a:cs typeface="Arial Black" panose="020B0A04020102020204"/>
              </a:rPr>
              <a:t>in</a:t>
            </a:r>
            <a:r>
              <a:rPr sz="2700" b="0" spc="-270" dirty="0">
                <a:latin typeface="Arial Black" panose="020B0A04020102020204"/>
                <a:cs typeface="Arial Black" panose="020B0A04020102020204"/>
              </a:rPr>
              <a:t> </a:t>
            </a:r>
            <a:r>
              <a:rPr sz="2700" b="0" spc="-240" dirty="0">
                <a:latin typeface="Arial Black" panose="020B0A04020102020204"/>
                <a:cs typeface="Arial Black" panose="020B0A04020102020204"/>
              </a:rPr>
              <a:t>each</a:t>
            </a:r>
            <a:r>
              <a:rPr sz="2700" b="0" spc="-265" dirty="0">
                <a:latin typeface="Arial Black" panose="020B0A04020102020204"/>
                <a:cs typeface="Arial Black" panose="020B0A04020102020204"/>
              </a:rPr>
              <a:t> </a:t>
            </a:r>
            <a:r>
              <a:rPr sz="2700" b="0" spc="-204" dirty="0">
                <a:latin typeface="Arial Black" panose="020B0A04020102020204"/>
                <a:cs typeface="Arial Black" panose="020B0A04020102020204"/>
              </a:rPr>
              <a:t>city(e.g.,%</a:t>
            </a:r>
            <a:r>
              <a:rPr sz="2700" b="0" spc="-265" dirty="0">
                <a:latin typeface="Arial Black" panose="020B0A04020102020204"/>
                <a:cs typeface="Arial Black" panose="020B0A04020102020204"/>
              </a:rPr>
              <a:t> </a:t>
            </a:r>
            <a:r>
              <a:rPr sz="2700" b="0" spc="-80" dirty="0">
                <a:latin typeface="Arial Black" panose="020B0A04020102020204"/>
                <a:cs typeface="Arial Black" panose="020B0A04020102020204"/>
              </a:rPr>
              <a:t>of</a:t>
            </a:r>
            <a:r>
              <a:rPr sz="2700" b="0" spc="-270" dirty="0">
                <a:latin typeface="Arial Black" panose="020B0A04020102020204"/>
                <a:cs typeface="Arial Black" panose="020B0A04020102020204"/>
              </a:rPr>
              <a:t> </a:t>
            </a:r>
            <a:r>
              <a:rPr sz="2700" b="0" spc="-175" dirty="0">
                <a:latin typeface="Arial Black" panose="020B0A04020102020204"/>
                <a:cs typeface="Arial Black" panose="020B0A04020102020204"/>
              </a:rPr>
              <a:t>repeat</a:t>
            </a:r>
            <a:r>
              <a:rPr sz="2700" b="0" spc="-265" dirty="0">
                <a:latin typeface="Arial Black" panose="020B0A04020102020204"/>
                <a:cs typeface="Arial Black" panose="020B0A04020102020204"/>
              </a:rPr>
              <a:t> </a:t>
            </a:r>
            <a:r>
              <a:rPr sz="2700" b="0" spc="-235" dirty="0">
                <a:latin typeface="Arial Black" panose="020B0A04020102020204"/>
                <a:cs typeface="Arial Black" panose="020B0A04020102020204"/>
              </a:rPr>
              <a:t>passengers</a:t>
            </a:r>
            <a:r>
              <a:rPr sz="2700" b="0" spc="-270" dirty="0">
                <a:latin typeface="Arial Black" panose="020B0A04020102020204"/>
                <a:cs typeface="Arial Black" panose="020B0A04020102020204"/>
              </a:rPr>
              <a:t> </a:t>
            </a:r>
            <a:r>
              <a:rPr sz="2700" b="0" spc="-220" dirty="0">
                <a:latin typeface="Arial Black" panose="020B0A04020102020204"/>
                <a:cs typeface="Arial Black" panose="020B0A04020102020204"/>
              </a:rPr>
              <a:t>taking</a:t>
            </a:r>
            <a:r>
              <a:rPr sz="2700" b="0" spc="-265" dirty="0">
                <a:latin typeface="Arial Black" panose="020B0A04020102020204"/>
                <a:cs typeface="Arial Black" panose="020B0A04020102020204"/>
              </a:rPr>
              <a:t> </a:t>
            </a:r>
            <a:r>
              <a:rPr sz="2700" b="0" spc="-360" dirty="0">
                <a:latin typeface="Arial Black" panose="020B0A04020102020204"/>
                <a:cs typeface="Arial Black" panose="020B0A04020102020204"/>
              </a:rPr>
              <a:t>2 </a:t>
            </a:r>
            <a:r>
              <a:rPr sz="2700" b="0" spc="-160" dirty="0">
                <a:latin typeface="Arial Black" panose="020B0A04020102020204"/>
                <a:cs typeface="Arial Black" panose="020B0A04020102020204"/>
              </a:rPr>
              <a:t>trips,3</a:t>
            </a:r>
            <a:r>
              <a:rPr sz="2700" b="0" spc="-225" dirty="0">
                <a:latin typeface="Arial Black" panose="020B0A04020102020204"/>
                <a:cs typeface="Arial Black" panose="020B0A04020102020204"/>
              </a:rPr>
              <a:t> </a:t>
            </a:r>
            <a:r>
              <a:rPr sz="2700" b="0" spc="-145" dirty="0">
                <a:latin typeface="Arial Black" panose="020B0A04020102020204"/>
                <a:cs typeface="Arial Black" panose="020B0A04020102020204"/>
              </a:rPr>
              <a:t>trips</a:t>
            </a:r>
            <a:r>
              <a:rPr sz="2700" b="0" spc="-220" dirty="0">
                <a:latin typeface="Arial Black" panose="020B0A04020102020204"/>
                <a:cs typeface="Arial Black" panose="020B0A04020102020204"/>
              </a:rPr>
              <a:t> </a:t>
            </a:r>
            <a:r>
              <a:rPr sz="2700" b="0" spc="-150" dirty="0">
                <a:latin typeface="Arial Black" panose="020B0A04020102020204"/>
                <a:cs typeface="Arial Black" panose="020B0A04020102020204"/>
              </a:rPr>
              <a:t>etc.).Identify</a:t>
            </a:r>
            <a:r>
              <a:rPr sz="2700" b="0" spc="-225" dirty="0">
                <a:latin typeface="Arial Black" panose="020B0A04020102020204"/>
                <a:cs typeface="Arial Black" panose="020B0A04020102020204"/>
              </a:rPr>
              <a:t> </a:t>
            </a:r>
            <a:r>
              <a:rPr sz="2700" b="0" spc="-229" dirty="0">
                <a:latin typeface="Arial Black" panose="020B0A04020102020204"/>
                <a:cs typeface="Arial Black" panose="020B0A04020102020204"/>
              </a:rPr>
              <a:t>which</a:t>
            </a:r>
            <a:r>
              <a:rPr sz="2700" b="0" spc="-220" dirty="0">
                <a:latin typeface="Arial Black" panose="020B0A04020102020204"/>
                <a:cs typeface="Arial Black" panose="020B0A04020102020204"/>
              </a:rPr>
              <a:t> </a:t>
            </a:r>
            <a:r>
              <a:rPr sz="2700" b="0" spc="-210" dirty="0">
                <a:latin typeface="Arial Black" panose="020B0A04020102020204"/>
                <a:cs typeface="Arial Black" panose="020B0A04020102020204"/>
              </a:rPr>
              <a:t>cities</a:t>
            </a:r>
            <a:r>
              <a:rPr sz="2700" b="0" spc="-220" dirty="0">
                <a:latin typeface="Arial Black" panose="020B0A04020102020204"/>
                <a:cs typeface="Arial Black" panose="020B0A04020102020204"/>
              </a:rPr>
              <a:t> </a:t>
            </a:r>
            <a:r>
              <a:rPr sz="2700" b="0" spc="-145" dirty="0">
                <a:latin typeface="Arial Black" panose="020B0A04020102020204"/>
                <a:cs typeface="Arial Black" panose="020B0A04020102020204"/>
              </a:rPr>
              <a:t>contribute</a:t>
            </a:r>
            <a:r>
              <a:rPr sz="2700" b="0" spc="-225" dirty="0">
                <a:latin typeface="Arial Black" panose="020B0A04020102020204"/>
                <a:cs typeface="Arial Black" panose="020B0A04020102020204"/>
              </a:rPr>
              <a:t> </a:t>
            </a:r>
            <a:r>
              <a:rPr sz="2700" b="0" spc="-195" dirty="0">
                <a:latin typeface="Arial Black" panose="020B0A04020102020204"/>
                <a:cs typeface="Arial Black" panose="020B0A04020102020204"/>
              </a:rPr>
              <a:t>most</a:t>
            </a:r>
            <a:r>
              <a:rPr sz="2700" b="0" spc="-220" dirty="0">
                <a:latin typeface="Arial Black" panose="020B0A04020102020204"/>
                <a:cs typeface="Arial Black" panose="020B0A04020102020204"/>
              </a:rPr>
              <a:t> </a:t>
            </a:r>
            <a:r>
              <a:rPr sz="2700" b="0" spc="-114" dirty="0">
                <a:latin typeface="Arial Black" panose="020B0A04020102020204"/>
                <a:cs typeface="Arial Black" panose="020B0A04020102020204"/>
              </a:rPr>
              <a:t>to</a:t>
            </a:r>
            <a:r>
              <a:rPr sz="2700" b="0" spc="-220" dirty="0">
                <a:latin typeface="Arial Black" panose="020B0A04020102020204"/>
                <a:cs typeface="Arial Black" panose="020B0A04020102020204"/>
              </a:rPr>
              <a:t> </a:t>
            </a:r>
            <a:r>
              <a:rPr sz="2700" b="0" spc="-170" dirty="0">
                <a:latin typeface="Arial Black" panose="020B0A04020102020204"/>
                <a:cs typeface="Arial Black" panose="020B0A04020102020204"/>
              </a:rPr>
              <a:t>higher</a:t>
            </a:r>
            <a:r>
              <a:rPr sz="2700" b="0" spc="-225" dirty="0">
                <a:latin typeface="Arial Black" panose="020B0A04020102020204"/>
                <a:cs typeface="Arial Black" panose="020B0A04020102020204"/>
              </a:rPr>
              <a:t> </a:t>
            </a:r>
            <a:r>
              <a:rPr sz="2700" b="0" spc="-100" dirty="0">
                <a:latin typeface="Arial Black" panose="020B0A04020102020204"/>
                <a:cs typeface="Arial Black" panose="020B0A04020102020204"/>
              </a:rPr>
              <a:t>trip</a:t>
            </a:r>
            <a:r>
              <a:rPr sz="2700" b="0" spc="-220" dirty="0">
                <a:latin typeface="Arial Black" panose="020B0A04020102020204"/>
                <a:cs typeface="Arial Black" panose="020B0A04020102020204"/>
              </a:rPr>
              <a:t> </a:t>
            </a:r>
            <a:r>
              <a:rPr sz="2700" b="0" spc="-180" dirty="0">
                <a:latin typeface="Arial Black" panose="020B0A04020102020204"/>
                <a:cs typeface="Arial Black" panose="020B0A04020102020204"/>
              </a:rPr>
              <a:t>frequencies</a:t>
            </a:r>
            <a:r>
              <a:rPr sz="2700" b="0" spc="-220" dirty="0">
                <a:latin typeface="Arial Black" panose="020B0A04020102020204"/>
                <a:cs typeface="Arial Black" panose="020B0A04020102020204"/>
              </a:rPr>
              <a:t> </a:t>
            </a:r>
            <a:r>
              <a:rPr sz="2700" b="0" spc="-215" dirty="0">
                <a:latin typeface="Arial Black" panose="020B0A04020102020204"/>
                <a:cs typeface="Arial Black" panose="020B0A04020102020204"/>
              </a:rPr>
              <a:t>among</a:t>
            </a:r>
            <a:r>
              <a:rPr sz="2700" b="0" spc="-225" dirty="0">
                <a:latin typeface="Arial Black" panose="020B0A04020102020204"/>
                <a:cs typeface="Arial Black" panose="020B0A04020102020204"/>
              </a:rPr>
              <a:t> </a:t>
            </a:r>
            <a:r>
              <a:rPr sz="2700" b="0" spc="-175" dirty="0">
                <a:latin typeface="Arial Black" panose="020B0A04020102020204"/>
                <a:cs typeface="Arial Black" panose="020B0A04020102020204"/>
              </a:rPr>
              <a:t>repeat</a:t>
            </a:r>
            <a:r>
              <a:rPr sz="2700" b="0" spc="-220" dirty="0">
                <a:latin typeface="Arial Black" panose="020B0A04020102020204"/>
                <a:cs typeface="Arial Black" panose="020B0A04020102020204"/>
              </a:rPr>
              <a:t> </a:t>
            </a:r>
            <a:r>
              <a:rPr sz="2700" b="0" spc="-270" dirty="0">
                <a:latin typeface="Arial Black" panose="020B0A04020102020204"/>
                <a:cs typeface="Arial Black" panose="020B0A04020102020204"/>
              </a:rPr>
              <a:t>passengers,&amp; </a:t>
            </a:r>
            <a:r>
              <a:rPr sz="2700" b="0" spc="-240" dirty="0">
                <a:latin typeface="Arial Black" panose="020B0A04020102020204"/>
                <a:cs typeface="Arial Black" panose="020B0A04020102020204"/>
              </a:rPr>
              <a:t>examine</a:t>
            </a:r>
            <a:r>
              <a:rPr sz="2700" b="0" spc="-220" dirty="0">
                <a:latin typeface="Arial Black" panose="020B0A04020102020204"/>
                <a:cs typeface="Arial Black" panose="020B0A04020102020204"/>
              </a:rPr>
              <a:t> </a:t>
            </a:r>
            <a:r>
              <a:rPr sz="2700" b="0" spc="-80" dirty="0">
                <a:latin typeface="Arial Black" panose="020B0A04020102020204"/>
                <a:cs typeface="Arial Black" panose="020B0A04020102020204"/>
              </a:rPr>
              <a:t>if</a:t>
            </a:r>
            <a:r>
              <a:rPr sz="2700" b="0" spc="-215" dirty="0">
                <a:latin typeface="Arial Black" panose="020B0A04020102020204"/>
                <a:cs typeface="Arial Black" panose="020B0A04020102020204"/>
              </a:rPr>
              <a:t> </a:t>
            </a:r>
            <a:r>
              <a:rPr sz="2700" b="0" spc="-160" dirty="0">
                <a:latin typeface="Arial Black" panose="020B0A04020102020204"/>
                <a:cs typeface="Arial Black" panose="020B0A04020102020204"/>
              </a:rPr>
              <a:t>there</a:t>
            </a:r>
            <a:r>
              <a:rPr sz="2700" b="0" spc="-215" dirty="0">
                <a:latin typeface="Arial Black" panose="020B0A04020102020204"/>
                <a:cs typeface="Arial Black" panose="020B0A04020102020204"/>
              </a:rPr>
              <a:t> </a:t>
            </a:r>
            <a:r>
              <a:rPr sz="2700" b="0" spc="-204" dirty="0">
                <a:latin typeface="Arial Black" panose="020B0A04020102020204"/>
                <a:cs typeface="Arial Black" panose="020B0A04020102020204"/>
              </a:rPr>
              <a:t>are</a:t>
            </a:r>
            <a:r>
              <a:rPr sz="2700" b="0" spc="-215" dirty="0">
                <a:latin typeface="Arial Black" panose="020B0A04020102020204"/>
                <a:cs typeface="Arial Black" panose="020B0A04020102020204"/>
              </a:rPr>
              <a:t> </a:t>
            </a:r>
            <a:r>
              <a:rPr sz="2700" b="0" spc="-175" dirty="0">
                <a:latin typeface="Arial Black" panose="020B0A04020102020204"/>
                <a:cs typeface="Arial Black" panose="020B0A04020102020204"/>
              </a:rPr>
              <a:t>distinguishable</a:t>
            </a:r>
            <a:r>
              <a:rPr sz="2700" b="0" spc="-215" dirty="0">
                <a:latin typeface="Arial Black" panose="020B0A04020102020204"/>
                <a:cs typeface="Arial Black" panose="020B0A04020102020204"/>
              </a:rPr>
              <a:t> </a:t>
            </a:r>
            <a:r>
              <a:rPr sz="2700" b="0" spc="-165" dirty="0">
                <a:latin typeface="Arial Black" panose="020B0A04020102020204"/>
                <a:cs typeface="Arial Black" panose="020B0A04020102020204"/>
              </a:rPr>
              <a:t>patterns</a:t>
            </a:r>
            <a:r>
              <a:rPr sz="2700" b="0" spc="-215" dirty="0">
                <a:latin typeface="Arial Black" panose="020B0A04020102020204"/>
                <a:cs typeface="Arial Black" panose="020B0A04020102020204"/>
              </a:rPr>
              <a:t> </a:t>
            </a:r>
            <a:r>
              <a:rPr sz="2700" b="0" spc="-210" dirty="0">
                <a:latin typeface="Arial Black" panose="020B0A04020102020204"/>
                <a:cs typeface="Arial Black" panose="020B0A04020102020204"/>
              </a:rPr>
              <a:t>between</a:t>
            </a:r>
            <a:r>
              <a:rPr sz="2700" b="0" spc="-215" dirty="0">
                <a:latin typeface="Arial Black" panose="020B0A04020102020204"/>
                <a:cs typeface="Arial Black" panose="020B0A04020102020204"/>
              </a:rPr>
              <a:t> </a:t>
            </a:r>
            <a:r>
              <a:rPr sz="2700" b="0" spc="-130" dirty="0">
                <a:latin typeface="Arial Black" panose="020B0A04020102020204"/>
                <a:cs typeface="Arial Black" panose="020B0A04020102020204"/>
              </a:rPr>
              <a:t>tourism-</a:t>
            </a:r>
            <a:r>
              <a:rPr sz="2700" b="0" spc="-180" dirty="0">
                <a:latin typeface="Arial Black" panose="020B0A04020102020204"/>
                <a:cs typeface="Arial Black" panose="020B0A04020102020204"/>
              </a:rPr>
              <a:t>focused</a:t>
            </a:r>
            <a:r>
              <a:rPr sz="2700" b="0" spc="-215" dirty="0">
                <a:latin typeface="Arial Black" panose="020B0A04020102020204"/>
                <a:cs typeface="Arial Black" panose="020B0A04020102020204"/>
              </a:rPr>
              <a:t> </a:t>
            </a:r>
            <a:r>
              <a:rPr sz="2700" b="0" spc="-625" dirty="0">
                <a:latin typeface="Arial Black" panose="020B0A04020102020204"/>
                <a:cs typeface="Arial Black" panose="020B0A04020102020204"/>
              </a:rPr>
              <a:t>&amp;</a:t>
            </a:r>
            <a:r>
              <a:rPr sz="2700" b="0" spc="-215" dirty="0">
                <a:latin typeface="Arial Black" panose="020B0A04020102020204"/>
                <a:cs typeface="Arial Black" panose="020B0A04020102020204"/>
              </a:rPr>
              <a:t> </a:t>
            </a:r>
            <a:r>
              <a:rPr sz="2700" b="0" spc="-175" dirty="0">
                <a:latin typeface="Arial Black" panose="020B0A04020102020204"/>
                <a:cs typeface="Arial Black" panose="020B0A04020102020204"/>
              </a:rPr>
              <a:t>business-</a:t>
            </a:r>
            <a:r>
              <a:rPr sz="2700" b="0" spc="-180" dirty="0">
                <a:latin typeface="Arial Black" panose="020B0A04020102020204"/>
                <a:cs typeface="Arial Black" panose="020B0A04020102020204"/>
              </a:rPr>
              <a:t>focused</a:t>
            </a:r>
            <a:r>
              <a:rPr sz="2700" b="0" spc="-220" dirty="0">
                <a:latin typeface="Arial Black" panose="020B0A04020102020204"/>
                <a:cs typeface="Arial Black" panose="020B0A04020102020204"/>
              </a:rPr>
              <a:t> </a:t>
            </a:r>
            <a:r>
              <a:rPr sz="2700" b="0" spc="-10" dirty="0">
                <a:latin typeface="Arial Black" panose="020B0A04020102020204"/>
                <a:cs typeface="Arial Black" panose="020B0A04020102020204"/>
              </a:rPr>
              <a:t>cities.</a:t>
            </a:r>
            <a:endParaRPr sz="2700">
              <a:latin typeface="Arial Black" panose="020B0A04020102020204"/>
              <a:cs typeface="Arial Black" panose="020B0A04020102020204"/>
            </a:endParaRPr>
          </a:p>
        </p:txBody>
      </p:sp>
      <p:sp>
        <p:nvSpPr>
          <p:cNvPr id="4" name="object 4"/>
          <p:cNvSpPr/>
          <p:nvPr/>
        </p:nvSpPr>
        <p:spPr>
          <a:xfrm>
            <a:off x="4886095" y="6002856"/>
            <a:ext cx="8542655" cy="4279900"/>
          </a:xfrm>
          <a:custGeom>
            <a:avLst/>
            <a:gdLst/>
            <a:ahLst/>
            <a:cxnLst/>
            <a:rect l="l" t="t" r="r" b="b"/>
            <a:pathLst>
              <a:path w="8542655" h="4279900">
                <a:moveTo>
                  <a:pt x="6597078" y="139700"/>
                </a:moveTo>
                <a:lnTo>
                  <a:pt x="6231495" y="139700"/>
                </a:lnTo>
                <a:lnTo>
                  <a:pt x="6248977" y="88900"/>
                </a:lnTo>
                <a:lnTo>
                  <a:pt x="6279022" y="38100"/>
                </a:lnTo>
                <a:lnTo>
                  <a:pt x="6319586" y="12700"/>
                </a:lnTo>
                <a:lnTo>
                  <a:pt x="6368622" y="0"/>
                </a:lnTo>
                <a:lnTo>
                  <a:pt x="6382379" y="12700"/>
                </a:lnTo>
                <a:lnTo>
                  <a:pt x="6394528" y="25400"/>
                </a:lnTo>
                <a:lnTo>
                  <a:pt x="6403464" y="50800"/>
                </a:lnTo>
                <a:lnTo>
                  <a:pt x="6407579" y="88900"/>
                </a:lnTo>
                <a:lnTo>
                  <a:pt x="6519968" y="88900"/>
                </a:lnTo>
                <a:lnTo>
                  <a:pt x="6527248" y="101600"/>
                </a:lnTo>
                <a:lnTo>
                  <a:pt x="6580156" y="101600"/>
                </a:lnTo>
                <a:lnTo>
                  <a:pt x="6584539" y="114300"/>
                </a:lnTo>
                <a:lnTo>
                  <a:pt x="6588337" y="114300"/>
                </a:lnTo>
                <a:lnTo>
                  <a:pt x="6597078" y="139700"/>
                </a:lnTo>
                <a:close/>
              </a:path>
              <a:path w="8542655" h="4279900">
                <a:moveTo>
                  <a:pt x="2411217" y="88900"/>
                </a:moveTo>
                <a:lnTo>
                  <a:pt x="2225467" y="88900"/>
                </a:lnTo>
                <a:lnTo>
                  <a:pt x="2256170" y="76200"/>
                </a:lnTo>
                <a:lnTo>
                  <a:pt x="2285412" y="38100"/>
                </a:lnTo>
                <a:lnTo>
                  <a:pt x="2312462" y="25400"/>
                </a:lnTo>
                <a:lnTo>
                  <a:pt x="2323248" y="25400"/>
                </a:lnTo>
                <a:lnTo>
                  <a:pt x="2334473" y="38100"/>
                </a:lnTo>
                <a:lnTo>
                  <a:pt x="2357652" y="38100"/>
                </a:lnTo>
                <a:lnTo>
                  <a:pt x="2357652" y="76200"/>
                </a:lnTo>
                <a:lnTo>
                  <a:pt x="2393273" y="76200"/>
                </a:lnTo>
                <a:lnTo>
                  <a:pt x="2411217" y="88900"/>
                </a:lnTo>
                <a:close/>
              </a:path>
              <a:path w="8542655" h="4279900">
                <a:moveTo>
                  <a:pt x="4121606" y="393700"/>
                </a:moveTo>
                <a:lnTo>
                  <a:pt x="2088152" y="393700"/>
                </a:lnTo>
                <a:lnTo>
                  <a:pt x="2125067" y="368300"/>
                </a:lnTo>
                <a:lnTo>
                  <a:pt x="2163453" y="330200"/>
                </a:lnTo>
                <a:lnTo>
                  <a:pt x="2197555" y="292100"/>
                </a:lnTo>
                <a:lnTo>
                  <a:pt x="2221614" y="241300"/>
                </a:lnTo>
                <a:lnTo>
                  <a:pt x="2229874" y="190500"/>
                </a:lnTo>
                <a:lnTo>
                  <a:pt x="2220525" y="190500"/>
                </a:lnTo>
                <a:lnTo>
                  <a:pt x="2158194" y="177800"/>
                </a:lnTo>
                <a:lnTo>
                  <a:pt x="2160507" y="152400"/>
                </a:lnTo>
                <a:lnTo>
                  <a:pt x="2167349" y="139700"/>
                </a:lnTo>
                <a:lnTo>
                  <a:pt x="2178573" y="101600"/>
                </a:lnTo>
                <a:lnTo>
                  <a:pt x="2194034" y="88900"/>
                </a:lnTo>
                <a:lnTo>
                  <a:pt x="2451050" y="88900"/>
                </a:lnTo>
                <a:lnTo>
                  <a:pt x="2451927" y="76200"/>
                </a:lnTo>
                <a:lnTo>
                  <a:pt x="2530814" y="76200"/>
                </a:lnTo>
                <a:lnTo>
                  <a:pt x="2570915" y="50800"/>
                </a:lnTo>
                <a:lnTo>
                  <a:pt x="2603857" y="76200"/>
                </a:lnTo>
                <a:lnTo>
                  <a:pt x="2623117" y="88900"/>
                </a:lnTo>
                <a:lnTo>
                  <a:pt x="2632880" y="101600"/>
                </a:lnTo>
                <a:lnTo>
                  <a:pt x="2641767" y="139700"/>
                </a:lnTo>
                <a:lnTo>
                  <a:pt x="2658397" y="152400"/>
                </a:lnTo>
                <a:lnTo>
                  <a:pt x="2712936" y="152400"/>
                </a:lnTo>
                <a:lnTo>
                  <a:pt x="2712936" y="177800"/>
                </a:lnTo>
                <a:lnTo>
                  <a:pt x="2852595" y="177800"/>
                </a:lnTo>
                <a:lnTo>
                  <a:pt x="2864087" y="215900"/>
                </a:lnTo>
                <a:lnTo>
                  <a:pt x="3081416" y="215900"/>
                </a:lnTo>
                <a:lnTo>
                  <a:pt x="3090425" y="228600"/>
                </a:lnTo>
                <a:lnTo>
                  <a:pt x="3096512" y="241300"/>
                </a:lnTo>
                <a:lnTo>
                  <a:pt x="3099385" y="254000"/>
                </a:lnTo>
                <a:lnTo>
                  <a:pt x="3140484" y="254000"/>
                </a:lnTo>
                <a:lnTo>
                  <a:pt x="3160522" y="279400"/>
                </a:lnTo>
                <a:lnTo>
                  <a:pt x="3679059" y="279400"/>
                </a:lnTo>
                <a:lnTo>
                  <a:pt x="3679059" y="292100"/>
                </a:lnTo>
                <a:lnTo>
                  <a:pt x="3791619" y="292100"/>
                </a:lnTo>
                <a:lnTo>
                  <a:pt x="3789111" y="304800"/>
                </a:lnTo>
                <a:lnTo>
                  <a:pt x="3788064" y="304800"/>
                </a:lnTo>
                <a:lnTo>
                  <a:pt x="3786579" y="317500"/>
                </a:lnTo>
                <a:lnTo>
                  <a:pt x="3901890" y="317500"/>
                </a:lnTo>
                <a:lnTo>
                  <a:pt x="3921076" y="330200"/>
                </a:lnTo>
                <a:lnTo>
                  <a:pt x="4133292" y="330200"/>
                </a:lnTo>
                <a:lnTo>
                  <a:pt x="4121606" y="393700"/>
                </a:lnTo>
                <a:close/>
              </a:path>
              <a:path w="8542655" h="4279900">
                <a:moveTo>
                  <a:pt x="6519968" y="88900"/>
                </a:moveTo>
                <a:lnTo>
                  <a:pt x="6428420" y="88900"/>
                </a:lnTo>
                <a:lnTo>
                  <a:pt x="6452768" y="76200"/>
                </a:lnTo>
                <a:lnTo>
                  <a:pt x="6512980" y="76200"/>
                </a:lnTo>
                <a:lnTo>
                  <a:pt x="6519968" y="88900"/>
                </a:lnTo>
                <a:close/>
              </a:path>
              <a:path w="8542655" h="4279900">
                <a:moveTo>
                  <a:pt x="6569638" y="101600"/>
                </a:moveTo>
                <a:lnTo>
                  <a:pt x="6558146" y="101600"/>
                </a:lnTo>
                <a:lnTo>
                  <a:pt x="6561628" y="88900"/>
                </a:lnTo>
                <a:lnTo>
                  <a:pt x="6569638" y="101600"/>
                </a:lnTo>
                <a:close/>
              </a:path>
              <a:path w="8542655" h="4279900">
                <a:moveTo>
                  <a:pt x="7984543" y="304800"/>
                </a:moveTo>
                <a:lnTo>
                  <a:pt x="7576277" y="304800"/>
                </a:lnTo>
                <a:lnTo>
                  <a:pt x="7595036" y="279400"/>
                </a:lnTo>
                <a:lnTo>
                  <a:pt x="7622925" y="228600"/>
                </a:lnTo>
                <a:lnTo>
                  <a:pt x="7657439" y="177800"/>
                </a:lnTo>
                <a:lnTo>
                  <a:pt x="7696068" y="139700"/>
                </a:lnTo>
                <a:lnTo>
                  <a:pt x="7736306" y="101600"/>
                </a:lnTo>
                <a:lnTo>
                  <a:pt x="7775644" y="88900"/>
                </a:lnTo>
                <a:lnTo>
                  <a:pt x="7811575" y="88900"/>
                </a:lnTo>
                <a:lnTo>
                  <a:pt x="7822605" y="101600"/>
                </a:lnTo>
                <a:lnTo>
                  <a:pt x="7830275" y="101600"/>
                </a:lnTo>
                <a:lnTo>
                  <a:pt x="7842035" y="139700"/>
                </a:lnTo>
                <a:lnTo>
                  <a:pt x="7844883" y="165100"/>
                </a:lnTo>
                <a:lnTo>
                  <a:pt x="7842765" y="177800"/>
                </a:lnTo>
                <a:lnTo>
                  <a:pt x="7839624" y="215900"/>
                </a:lnTo>
                <a:lnTo>
                  <a:pt x="7920654" y="228600"/>
                </a:lnTo>
                <a:lnTo>
                  <a:pt x="7924672" y="241300"/>
                </a:lnTo>
                <a:lnTo>
                  <a:pt x="7929419" y="254000"/>
                </a:lnTo>
                <a:lnTo>
                  <a:pt x="7934460" y="279400"/>
                </a:lnTo>
                <a:lnTo>
                  <a:pt x="7939354" y="292100"/>
                </a:lnTo>
                <a:lnTo>
                  <a:pt x="7980014" y="292100"/>
                </a:lnTo>
                <a:lnTo>
                  <a:pt x="7984543" y="304800"/>
                </a:lnTo>
                <a:close/>
              </a:path>
              <a:path w="8542655" h="4279900">
                <a:moveTo>
                  <a:pt x="6761889" y="254000"/>
                </a:moveTo>
                <a:lnTo>
                  <a:pt x="6022688" y="254000"/>
                </a:lnTo>
                <a:lnTo>
                  <a:pt x="6042117" y="215900"/>
                </a:lnTo>
                <a:lnTo>
                  <a:pt x="6075279" y="177800"/>
                </a:lnTo>
                <a:lnTo>
                  <a:pt x="6116038" y="139700"/>
                </a:lnTo>
                <a:lnTo>
                  <a:pt x="6158257" y="114300"/>
                </a:lnTo>
                <a:lnTo>
                  <a:pt x="6174302" y="139700"/>
                </a:lnTo>
                <a:lnTo>
                  <a:pt x="6597078" y="139700"/>
                </a:lnTo>
                <a:lnTo>
                  <a:pt x="6604504" y="165100"/>
                </a:lnTo>
                <a:lnTo>
                  <a:pt x="6610469" y="177800"/>
                </a:lnTo>
                <a:lnTo>
                  <a:pt x="6614828" y="215900"/>
                </a:lnTo>
                <a:lnTo>
                  <a:pt x="6756374" y="215900"/>
                </a:lnTo>
                <a:lnTo>
                  <a:pt x="6753002" y="228600"/>
                </a:lnTo>
                <a:lnTo>
                  <a:pt x="6761889" y="254000"/>
                </a:lnTo>
                <a:close/>
              </a:path>
              <a:path w="8542655" h="4279900">
                <a:moveTo>
                  <a:pt x="2852595" y="177800"/>
                </a:moveTo>
                <a:lnTo>
                  <a:pt x="2739426" y="177800"/>
                </a:lnTo>
                <a:lnTo>
                  <a:pt x="2746974" y="165100"/>
                </a:lnTo>
                <a:lnTo>
                  <a:pt x="2757736" y="152400"/>
                </a:lnTo>
                <a:lnTo>
                  <a:pt x="2774925" y="139700"/>
                </a:lnTo>
                <a:lnTo>
                  <a:pt x="2801757" y="139700"/>
                </a:lnTo>
                <a:lnTo>
                  <a:pt x="2820261" y="152400"/>
                </a:lnTo>
                <a:lnTo>
                  <a:pt x="2837597" y="165100"/>
                </a:lnTo>
                <a:lnTo>
                  <a:pt x="2852595" y="177800"/>
                </a:lnTo>
                <a:close/>
              </a:path>
              <a:path w="8542655" h="4279900">
                <a:moveTo>
                  <a:pt x="3679059" y="279400"/>
                </a:moveTo>
                <a:lnTo>
                  <a:pt x="3180415" y="279400"/>
                </a:lnTo>
                <a:lnTo>
                  <a:pt x="3201769" y="228600"/>
                </a:lnTo>
                <a:lnTo>
                  <a:pt x="3229706" y="190500"/>
                </a:lnTo>
                <a:lnTo>
                  <a:pt x="3263327" y="165100"/>
                </a:lnTo>
                <a:lnTo>
                  <a:pt x="3301735" y="152400"/>
                </a:lnTo>
                <a:lnTo>
                  <a:pt x="3344032" y="139700"/>
                </a:lnTo>
                <a:lnTo>
                  <a:pt x="3353211" y="152400"/>
                </a:lnTo>
                <a:lnTo>
                  <a:pt x="3360199" y="165100"/>
                </a:lnTo>
                <a:lnTo>
                  <a:pt x="3365726" y="165100"/>
                </a:lnTo>
                <a:lnTo>
                  <a:pt x="3370523" y="190500"/>
                </a:lnTo>
                <a:lnTo>
                  <a:pt x="3587560" y="190500"/>
                </a:lnTo>
                <a:lnTo>
                  <a:pt x="3595789" y="215900"/>
                </a:lnTo>
                <a:lnTo>
                  <a:pt x="3618676" y="228600"/>
                </a:lnTo>
                <a:lnTo>
                  <a:pt x="3646822" y="241300"/>
                </a:lnTo>
                <a:lnTo>
                  <a:pt x="3679059" y="254000"/>
                </a:lnTo>
                <a:lnTo>
                  <a:pt x="3679059" y="279400"/>
                </a:lnTo>
                <a:close/>
              </a:path>
              <a:path w="8542655" h="4279900">
                <a:moveTo>
                  <a:pt x="3081416" y="215900"/>
                </a:moveTo>
                <a:lnTo>
                  <a:pt x="2890578" y="215900"/>
                </a:lnTo>
                <a:lnTo>
                  <a:pt x="2890578" y="177800"/>
                </a:lnTo>
                <a:lnTo>
                  <a:pt x="2909277" y="177800"/>
                </a:lnTo>
                <a:lnTo>
                  <a:pt x="2948160" y="165100"/>
                </a:lnTo>
                <a:lnTo>
                  <a:pt x="2991281" y="152400"/>
                </a:lnTo>
                <a:lnTo>
                  <a:pt x="3033524" y="165100"/>
                </a:lnTo>
                <a:lnTo>
                  <a:pt x="3069778" y="190500"/>
                </a:lnTo>
                <a:lnTo>
                  <a:pt x="3081416" y="215900"/>
                </a:lnTo>
                <a:close/>
              </a:path>
              <a:path w="8542655" h="4279900">
                <a:moveTo>
                  <a:pt x="6022688" y="254000"/>
                </a:moveTo>
                <a:lnTo>
                  <a:pt x="5698569" y="254000"/>
                </a:lnTo>
                <a:lnTo>
                  <a:pt x="5722600" y="228600"/>
                </a:lnTo>
                <a:lnTo>
                  <a:pt x="5754082" y="190500"/>
                </a:lnTo>
                <a:lnTo>
                  <a:pt x="5791699" y="165100"/>
                </a:lnTo>
                <a:lnTo>
                  <a:pt x="5834138" y="152400"/>
                </a:lnTo>
                <a:lnTo>
                  <a:pt x="5848479" y="165100"/>
                </a:lnTo>
                <a:lnTo>
                  <a:pt x="5863550" y="190500"/>
                </a:lnTo>
                <a:lnTo>
                  <a:pt x="5879498" y="228600"/>
                </a:lnTo>
                <a:lnTo>
                  <a:pt x="5896468" y="241300"/>
                </a:lnTo>
                <a:lnTo>
                  <a:pt x="5991790" y="241300"/>
                </a:lnTo>
                <a:lnTo>
                  <a:pt x="6022688" y="254000"/>
                </a:lnTo>
                <a:close/>
              </a:path>
              <a:path w="8542655" h="4279900">
                <a:moveTo>
                  <a:pt x="6756374" y="215900"/>
                </a:moveTo>
                <a:lnTo>
                  <a:pt x="6660017" y="215900"/>
                </a:lnTo>
                <a:lnTo>
                  <a:pt x="6660431" y="177800"/>
                </a:lnTo>
                <a:lnTo>
                  <a:pt x="6663329" y="165100"/>
                </a:lnTo>
                <a:lnTo>
                  <a:pt x="6671193" y="152400"/>
                </a:lnTo>
                <a:lnTo>
                  <a:pt x="6686508" y="152400"/>
                </a:lnTo>
                <a:lnTo>
                  <a:pt x="6703211" y="165100"/>
                </a:lnTo>
                <a:lnTo>
                  <a:pt x="6720790" y="165100"/>
                </a:lnTo>
                <a:lnTo>
                  <a:pt x="6739538" y="177800"/>
                </a:lnTo>
                <a:lnTo>
                  <a:pt x="6759747" y="190500"/>
                </a:lnTo>
                <a:lnTo>
                  <a:pt x="6756374" y="215900"/>
                </a:lnTo>
                <a:close/>
              </a:path>
              <a:path w="8542655" h="4279900">
                <a:moveTo>
                  <a:pt x="3587560" y="190500"/>
                </a:moveTo>
                <a:lnTo>
                  <a:pt x="3370523" y="190500"/>
                </a:lnTo>
                <a:lnTo>
                  <a:pt x="3422213" y="177800"/>
                </a:lnTo>
                <a:lnTo>
                  <a:pt x="3579330" y="177800"/>
                </a:lnTo>
                <a:lnTo>
                  <a:pt x="3587560" y="190500"/>
                </a:lnTo>
                <a:close/>
              </a:path>
              <a:path w="8542655" h="4279900">
                <a:moveTo>
                  <a:pt x="7513947" y="279400"/>
                </a:moveTo>
                <a:lnTo>
                  <a:pt x="7192068" y="279400"/>
                </a:lnTo>
                <a:lnTo>
                  <a:pt x="7196450" y="254000"/>
                </a:lnTo>
                <a:lnTo>
                  <a:pt x="7201418" y="254000"/>
                </a:lnTo>
                <a:lnTo>
                  <a:pt x="7206969" y="241300"/>
                </a:lnTo>
                <a:lnTo>
                  <a:pt x="7239692" y="241300"/>
                </a:lnTo>
                <a:lnTo>
                  <a:pt x="7317411" y="215900"/>
                </a:lnTo>
                <a:lnTo>
                  <a:pt x="7351887" y="190500"/>
                </a:lnTo>
                <a:lnTo>
                  <a:pt x="7424347" y="190500"/>
                </a:lnTo>
                <a:lnTo>
                  <a:pt x="7455317" y="215900"/>
                </a:lnTo>
                <a:lnTo>
                  <a:pt x="7487456" y="215900"/>
                </a:lnTo>
                <a:lnTo>
                  <a:pt x="7493568" y="228600"/>
                </a:lnTo>
                <a:lnTo>
                  <a:pt x="7500117" y="241300"/>
                </a:lnTo>
                <a:lnTo>
                  <a:pt x="7506959" y="254000"/>
                </a:lnTo>
                <a:lnTo>
                  <a:pt x="7513947" y="279400"/>
                </a:lnTo>
                <a:close/>
              </a:path>
              <a:path w="8542655" h="4279900">
                <a:moveTo>
                  <a:pt x="7984543" y="381000"/>
                </a:moveTo>
                <a:lnTo>
                  <a:pt x="5463271" y="381000"/>
                </a:lnTo>
                <a:lnTo>
                  <a:pt x="5460179" y="330200"/>
                </a:lnTo>
                <a:lnTo>
                  <a:pt x="5468920" y="304800"/>
                </a:lnTo>
                <a:lnTo>
                  <a:pt x="5488471" y="254000"/>
                </a:lnTo>
                <a:lnTo>
                  <a:pt x="5517810" y="241300"/>
                </a:lnTo>
                <a:lnTo>
                  <a:pt x="5537922" y="228600"/>
                </a:lnTo>
                <a:lnTo>
                  <a:pt x="5598840" y="228600"/>
                </a:lnTo>
                <a:lnTo>
                  <a:pt x="5607362" y="241300"/>
                </a:lnTo>
                <a:lnTo>
                  <a:pt x="5615591" y="254000"/>
                </a:lnTo>
                <a:lnTo>
                  <a:pt x="6761889" y="254000"/>
                </a:lnTo>
                <a:lnTo>
                  <a:pt x="6788015" y="292100"/>
                </a:lnTo>
                <a:lnTo>
                  <a:pt x="6832985" y="304800"/>
                </a:lnTo>
                <a:lnTo>
                  <a:pt x="7984543" y="304800"/>
                </a:lnTo>
                <a:lnTo>
                  <a:pt x="7981914" y="317500"/>
                </a:lnTo>
                <a:lnTo>
                  <a:pt x="7981037" y="355600"/>
                </a:lnTo>
                <a:lnTo>
                  <a:pt x="7981914" y="368300"/>
                </a:lnTo>
                <a:lnTo>
                  <a:pt x="7984543" y="381000"/>
                </a:lnTo>
                <a:close/>
              </a:path>
              <a:path w="8542655" h="4279900">
                <a:moveTo>
                  <a:pt x="7077633" y="304800"/>
                </a:moveTo>
                <a:lnTo>
                  <a:pt x="6832985" y="304800"/>
                </a:lnTo>
                <a:lnTo>
                  <a:pt x="6857309" y="279400"/>
                </a:lnTo>
                <a:lnTo>
                  <a:pt x="6887330" y="241300"/>
                </a:lnTo>
                <a:lnTo>
                  <a:pt x="6921733" y="228600"/>
                </a:lnTo>
                <a:lnTo>
                  <a:pt x="6959205" y="228600"/>
                </a:lnTo>
                <a:lnTo>
                  <a:pt x="6976540" y="241300"/>
                </a:lnTo>
                <a:lnTo>
                  <a:pt x="6998551" y="241300"/>
                </a:lnTo>
                <a:lnTo>
                  <a:pt x="7025820" y="254000"/>
                </a:lnTo>
                <a:lnTo>
                  <a:pt x="7065361" y="254000"/>
                </a:lnTo>
                <a:lnTo>
                  <a:pt x="7070620" y="279400"/>
                </a:lnTo>
                <a:lnTo>
                  <a:pt x="7074711" y="292100"/>
                </a:lnTo>
                <a:lnTo>
                  <a:pt x="7077633" y="304800"/>
                </a:lnTo>
                <a:close/>
              </a:path>
              <a:path w="8542655" h="4279900">
                <a:moveTo>
                  <a:pt x="8153458" y="736600"/>
                </a:moveTo>
                <a:lnTo>
                  <a:pt x="431638" y="736600"/>
                </a:lnTo>
                <a:lnTo>
                  <a:pt x="443593" y="723900"/>
                </a:lnTo>
                <a:lnTo>
                  <a:pt x="453649" y="698500"/>
                </a:lnTo>
                <a:lnTo>
                  <a:pt x="461659" y="660400"/>
                </a:lnTo>
                <a:lnTo>
                  <a:pt x="467479" y="635000"/>
                </a:lnTo>
                <a:lnTo>
                  <a:pt x="504974" y="635000"/>
                </a:lnTo>
                <a:lnTo>
                  <a:pt x="507604" y="622300"/>
                </a:lnTo>
                <a:lnTo>
                  <a:pt x="509649" y="596900"/>
                </a:lnTo>
                <a:lnTo>
                  <a:pt x="511110" y="596900"/>
                </a:lnTo>
                <a:lnTo>
                  <a:pt x="503075" y="571500"/>
                </a:lnTo>
                <a:lnTo>
                  <a:pt x="500592" y="558800"/>
                </a:lnTo>
                <a:lnTo>
                  <a:pt x="501030" y="533400"/>
                </a:lnTo>
                <a:lnTo>
                  <a:pt x="501760" y="508000"/>
                </a:lnTo>
                <a:lnTo>
                  <a:pt x="519680" y="508000"/>
                </a:lnTo>
                <a:lnTo>
                  <a:pt x="523235" y="495300"/>
                </a:lnTo>
                <a:lnTo>
                  <a:pt x="528251" y="495300"/>
                </a:lnTo>
                <a:lnTo>
                  <a:pt x="560780" y="482600"/>
                </a:lnTo>
                <a:lnTo>
                  <a:pt x="1249313" y="482600"/>
                </a:lnTo>
                <a:lnTo>
                  <a:pt x="1265504" y="457200"/>
                </a:lnTo>
                <a:lnTo>
                  <a:pt x="4783868" y="457200"/>
                </a:lnTo>
                <a:lnTo>
                  <a:pt x="4787158" y="419100"/>
                </a:lnTo>
                <a:lnTo>
                  <a:pt x="4797200" y="368300"/>
                </a:lnTo>
                <a:lnTo>
                  <a:pt x="4814254" y="317500"/>
                </a:lnTo>
                <a:lnTo>
                  <a:pt x="4838580" y="292100"/>
                </a:lnTo>
                <a:lnTo>
                  <a:pt x="4870438" y="254000"/>
                </a:lnTo>
                <a:lnTo>
                  <a:pt x="4910087" y="241300"/>
                </a:lnTo>
                <a:lnTo>
                  <a:pt x="4928787" y="241300"/>
                </a:lnTo>
                <a:lnTo>
                  <a:pt x="4945343" y="254000"/>
                </a:lnTo>
                <a:lnTo>
                  <a:pt x="4957225" y="292100"/>
                </a:lnTo>
                <a:lnTo>
                  <a:pt x="4963848" y="304800"/>
                </a:lnTo>
                <a:lnTo>
                  <a:pt x="4964627" y="330200"/>
                </a:lnTo>
                <a:lnTo>
                  <a:pt x="5062635" y="330200"/>
                </a:lnTo>
                <a:lnTo>
                  <a:pt x="5103412" y="355600"/>
                </a:lnTo>
                <a:lnTo>
                  <a:pt x="5149574" y="368300"/>
                </a:lnTo>
                <a:lnTo>
                  <a:pt x="5209274" y="381000"/>
                </a:lnTo>
                <a:lnTo>
                  <a:pt x="7984543" y="381000"/>
                </a:lnTo>
                <a:lnTo>
                  <a:pt x="7972296" y="393700"/>
                </a:lnTo>
                <a:lnTo>
                  <a:pt x="7944880" y="393700"/>
                </a:lnTo>
                <a:lnTo>
                  <a:pt x="7930004" y="419100"/>
                </a:lnTo>
                <a:lnTo>
                  <a:pt x="7929444" y="444500"/>
                </a:lnTo>
                <a:lnTo>
                  <a:pt x="7923187" y="482600"/>
                </a:lnTo>
                <a:lnTo>
                  <a:pt x="7911378" y="508000"/>
                </a:lnTo>
                <a:lnTo>
                  <a:pt x="7894164" y="533400"/>
                </a:lnTo>
                <a:lnTo>
                  <a:pt x="7946731" y="533400"/>
                </a:lnTo>
                <a:lnTo>
                  <a:pt x="7999152" y="558800"/>
                </a:lnTo>
                <a:lnTo>
                  <a:pt x="8051281" y="558800"/>
                </a:lnTo>
                <a:lnTo>
                  <a:pt x="8102972" y="571500"/>
                </a:lnTo>
                <a:lnTo>
                  <a:pt x="8109399" y="584200"/>
                </a:lnTo>
                <a:lnTo>
                  <a:pt x="8114659" y="584200"/>
                </a:lnTo>
                <a:lnTo>
                  <a:pt x="8118749" y="596900"/>
                </a:lnTo>
                <a:lnTo>
                  <a:pt x="8121671" y="622300"/>
                </a:lnTo>
                <a:lnTo>
                  <a:pt x="8108840" y="635000"/>
                </a:lnTo>
                <a:lnTo>
                  <a:pt x="8098492" y="647700"/>
                </a:lnTo>
                <a:lnTo>
                  <a:pt x="8090774" y="660400"/>
                </a:lnTo>
                <a:lnTo>
                  <a:pt x="8085831" y="673100"/>
                </a:lnTo>
                <a:lnTo>
                  <a:pt x="8110204" y="698500"/>
                </a:lnTo>
                <a:lnTo>
                  <a:pt x="8131216" y="711200"/>
                </a:lnTo>
                <a:lnTo>
                  <a:pt x="8147845" y="723900"/>
                </a:lnTo>
                <a:lnTo>
                  <a:pt x="8153458" y="736600"/>
                </a:lnTo>
                <a:close/>
              </a:path>
              <a:path w="8542655" h="4279900">
                <a:moveTo>
                  <a:pt x="3797487" y="292100"/>
                </a:moveTo>
                <a:lnTo>
                  <a:pt x="3679059" y="292100"/>
                </a:lnTo>
                <a:lnTo>
                  <a:pt x="3728339" y="254000"/>
                </a:lnTo>
                <a:lnTo>
                  <a:pt x="3778787" y="254000"/>
                </a:lnTo>
                <a:lnTo>
                  <a:pt x="3783681" y="279400"/>
                </a:lnTo>
                <a:lnTo>
                  <a:pt x="3791716" y="279400"/>
                </a:lnTo>
                <a:lnTo>
                  <a:pt x="3797487" y="292100"/>
                </a:lnTo>
                <a:close/>
              </a:path>
              <a:path w="8542655" h="4279900">
                <a:moveTo>
                  <a:pt x="4133292" y="330200"/>
                </a:moveTo>
                <a:lnTo>
                  <a:pt x="3940847" y="330200"/>
                </a:lnTo>
                <a:lnTo>
                  <a:pt x="3975737" y="317500"/>
                </a:lnTo>
                <a:lnTo>
                  <a:pt x="4017786" y="292100"/>
                </a:lnTo>
                <a:lnTo>
                  <a:pt x="4064217" y="279400"/>
                </a:lnTo>
                <a:lnTo>
                  <a:pt x="4112256" y="279400"/>
                </a:lnTo>
                <a:lnTo>
                  <a:pt x="4123285" y="292100"/>
                </a:lnTo>
                <a:lnTo>
                  <a:pt x="4126061" y="292100"/>
                </a:lnTo>
                <a:lnTo>
                  <a:pt x="4130955" y="304800"/>
                </a:lnTo>
                <a:lnTo>
                  <a:pt x="4135630" y="317500"/>
                </a:lnTo>
                <a:lnTo>
                  <a:pt x="4133292" y="330200"/>
                </a:lnTo>
                <a:close/>
              </a:path>
              <a:path w="8542655" h="4279900">
                <a:moveTo>
                  <a:pt x="7546281" y="292100"/>
                </a:moveTo>
                <a:lnTo>
                  <a:pt x="7161122" y="292100"/>
                </a:lnTo>
                <a:lnTo>
                  <a:pt x="7188270" y="279400"/>
                </a:lnTo>
                <a:lnTo>
                  <a:pt x="7530260" y="279400"/>
                </a:lnTo>
                <a:lnTo>
                  <a:pt x="7546281" y="292100"/>
                </a:lnTo>
                <a:close/>
              </a:path>
              <a:path w="8542655" h="4279900">
                <a:moveTo>
                  <a:pt x="7977969" y="292100"/>
                </a:moveTo>
                <a:lnTo>
                  <a:pt x="7966745" y="292100"/>
                </a:lnTo>
                <a:lnTo>
                  <a:pt x="7975194" y="279400"/>
                </a:lnTo>
                <a:lnTo>
                  <a:pt x="7977969" y="292100"/>
                </a:lnTo>
                <a:close/>
              </a:path>
              <a:path w="8542655" h="4279900">
                <a:moveTo>
                  <a:pt x="7576277" y="304800"/>
                </a:moveTo>
                <a:lnTo>
                  <a:pt x="7077633" y="304800"/>
                </a:lnTo>
                <a:lnTo>
                  <a:pt x="7105657" y="292100"/>
                </a:lnTo>
                <a:lnTo>
                  <a:pt x="7561717" y="292100"/>
                </a:lnTo>
                <a:lnTo>
                  <a:pt x="7576277" y="304800"/>
                </a:lnTo>
                <a:close/>
              </a:path>
              <a:path w="8542655" h="4279900">
                <a:moveTo>
                  <a:pt x="3883873" y="317500"/>
                </a:moveTo>
                <a:lnTo>
                  <a:pt x="3786579" y="317500"/>
                </a:lnTo>
                <a:lnTo>
                  <a:pt x="3867608" y="304800"/>
                </a:lnTo>
                <a:lnTo>
                  <a:pt x="3883873" y="317500"/>
                </a:lnTo>
                <a:close/>
              </a:path>
              <a:path w="8542655" h="4279900">
                <a:moveTo>
                  <a:pt x="1234144" y="482600"/>
                </a:moveTo>
                <a:lnTo>
                  <a:pt x="673169" y="482600"/>
                </a:lnTo>
                <a:lnTo>
                  <a:pt x="712735" y="457200"/>
                </a:lnTo>
                <a:lnTo>
                  <a:pt x="746602" y="431800"/>
                </a:lnTo>
                <a:lnTo>
                  <a:pt x="773750" y="393700"/>
                </a:lnTo>
                <a:lnTo>
                  <a:pt x="793156" y="368300"/>
                </a:lnTo>
                <a:lnTo>
                  <a:pt x="891326" y="368300"/>
                </a:lnTo>
                <a:lnTo>
                  <a:pt x="910488" y="355600"/>
                </a:lnTo>
                <a:lnTo>
                  <a:pt x="932425" y="330200"/>
                </a:lnTo>
                <a:lnTo>
                  <a:pt x="956408" y="317500"/>
                </a:lnTo>
                <a:lnTo>
                  <a:pt x="981705" y="317500"/>
                </a:lnTo>
                <a:lnTo>
                  <a:pt x="1007709" y="355600"/>
                </a:lnTo>
                <a:lnTo>
                  <a:pt x="1038972" y="393700"/>
                </a:lnTo>
                <a:lnTo>
                  <a:pt x="1075493" y="431800"/>
                </a:lnTo>
                <a:lnTo>
                  <a:pt x="1117274" y="444500"/>
                </a:lnTo>
                <a:lnTo>
                  <a:pt x="1205657" y="444500"/>
                </a:lnTo>
                <a:lnTo>
                  <a:pt x="1226791" y="457200"/>
                </a:lnTo>
                <a:lnTo>
                  <a:pt x="1234144" y="482600"/>
                </a:lnTo>
                <a:close/>
              </a:path>
              <a:path w="8542655" h="4279900">
                <a:moveTo>
                  <a:pt x="2049116" y="381000"/>
                </a:moveTo>
                <a:lnTo>
                  <a:pt x="1667341" y="381000"/>
                </a:lnTo>
                <a:lnTo>
                  <a:pt x="1687891" y="368300"/>
                </a:lnTo>
                <a:lnTo>
                  <a:pt x="1713700" y="330200"/>
                </a:lnTo>
                <a:lnTo>
                  <a:pt x="1743599" y="317500"/>
                </a:lnTo>
                <a:lnTo>
                  <a:pt x="1776420" y="317500"/>
                </a:lnTo>
                <a:lnTo>
                  <a:pt x="1807755" y="330200"/>
                </a:lnTo>
                <a:lnTo>
                  <a:pt x="1982890" y="330200"/>
                </a:lnTo>
                <a:lnTo>
                  <a:pt x="2020093" y="355600"/>
                </a:lnTo>
                <a:lnTo>
                  <a:pt x="2039766" y="368300"/>
                </a:lnTo>
                <a:lnTo>
                  <a:pt x="2049116" y="381000"/>
                </a:lnTo>
                <a:close/>
              </a:path>
              <a:path w="8542655" h="4279900">
                <a:moveTo>
                  <a:pt x="1946855" y="330200"/>
                </a:moveTo>
                <a:lnTo>
                  <a:pt x="1844789" y="330200"/>
                </a:lnTo>
                <a:lnTo>
                  <a:pt x="1886204" y="317500"/>
                </a:lnTo>
                <a:lnTo>
                  <a:pt x="1930688" y="317500"/>
                </a:lnTo>
                <a:lnTo>
                  <a:pt x="1946855" y="330200"/>
                </a:lnTo>
                <a:close/>
              </a:path>
              <a:path w="8542655" h="4279900">
                <a:moveTo>
                  <a:pt x="857239" y="368300"/>
                </a:moveTo>
                <a:lnTo>
                  <a:pt x="788481" y="368300"/>
                </a:lnTo>
                <a:lnTo>
                  <a:pt x="787020" y="355600"/>
                </a:lnTo>
                <a:lnTo>
                  <a:pt x="842022" y="355600"/>
                </a:lnTo>
                <a:lnTo>
                  <a:pt x="857239" y="368300"/>
                </a:lnTo>
                <a:close/>
              </a:path>
              <a:path w="8542655" h="4279900">
                <a:moveTo>
                  <a:pt x="5408294" y="381000"/>
                </a:moveTo>
                <a:lnTo>
                  <a:pt x="5209274" y="381000"/>
                </a:lnTo>
                <a:lnTo>
                  <a:pt x="5217650" y="368300"/>
                </a:lnTo>
                <a:lnTo>
                  <a:pt x="5224857" y="355600"/>
                </a:lnTo>
                <a:lnTo>
                  <a:pt x="5254464" y="355600"/>
                </a:lnTo>
                <a:lnTo>
                  <a:pt x="5293664" y="368300"/>
                </a:lnTo>
                <a:lnTo>
                  <a:pt x="5348349" y="368300"/>
                </a:lnTo>
                <a:lnTo>
                  <a:pt x="5408294" y="381000"/>
                </a:lnTo>
                <a:close/>
              </a:path>
              <a:path w="8542655" h="4279900">
                <a:moveTo>
                  <a:pt x="4753360" y="457200"/>
                </a:moveTo>
                <a:lnTo>
                  <a:pt x="1307382" y="457200"/>
                </a:lnTo>
                <a:lnTo>
                  <a:pt x="1308843" y="444500"/>
                </a:lnTo>
                <a:lnTo>
                  <a:pt x="1309720" y="431800"/>
                </a:lnTo>
                <a:lnTo>
                  <a:pt x="1504571" y="431800"/>
                </a:lnTo>
                <a:lnTo>
                  <a:pt x="1544238" y="419100"/>
                </a:lnTo>
                <a:lnTo>
                  <a:pt x="1553028" y="393700"/>
                </a:lnTo>
                <a:lnTo>
                  <a:pt x="1560795" y="381000"/>
                </a:lnTo>
                <a:lnTo>
                  <a:pt x="1567685" y="368300"/>
                </a:lnTo>
                <a:lnTo>
                  <a:pt x="1573845" y="368300"/>
                </a:lnTo>
                <a:lnTo>
                  <a:pt x="1667341" y="381000"/>
                </a:lnTo>
                <a:lnTo>
                  <a:pt x="2049116" y="381000"/>
                </a:lnTo>
                <a:lnTo>
                  <a:pt x="2058465" y="393700"/>
                </a:lnTo>
                <a:lnTo>
                  <a:pt x="4130955" y="393700"/>
                </a:lnTo>
                <a:lnTo>
                  <a:pt x="4130955" y="419100"/>
                </a:lnTo>
                <a:lnTo>
                  <a:pt x="4361384" y="419100"/>
                </a:lnTo>
                <a:lnTo>
                  <a:pt x="4391356" y="431800"/>
                </a:lnTo>
                <a:lnTo>
                  <a:pt x="4422351" y="444500"/>
                </a:lnTo>
                <a:lnTo>
                  <a:pt x="4732640" y="444500"/>
                </a:lnTo>
                <a:lnTo>
                  <a:pt x="4753360" y="457200"/>
                </a:lnTo>
                <a:close/>
              </a:path>
              <a:path w="8542655" h="4279900">
                <a:moveTo>
                  <a:pt x="4732640" y="444500"/>
                </a:moveTo>
                <a:lnTo>
                  <a:pt x="4422351" y="444500"/>
                </a:lnTo>
                <a:lnTo>
                  <a:pt x="4437933" y="419100"/>
                </a:lnTo>
                <a:lnTo>
                  <a:pt x="4460528" y="381000"/>
                </a:lnTo>
                <a:lnTo>
                  <a:pt x="4488966" y="368300"/>
                </a:lnTo>
                <a:lnTo>
                  <a:pt x="4522079" y="368300"/>
                </a:lnTo>
                <a:lnTo>
                  <a:pt x="4529579" y="381000"/>
                </a:lnTo>
                <a:lnTo>
                  <a:pt x="4567269" y="381000"/>
                </a:lnTo>
                <a:lnTo>
                  <a:pt x="4573064" y="419100"/>
                </a:lnTo>
                <a:lnTo>
                  <a:pt x="4582073" y="431800"/>
                </a:lnTo>
                <a:lnTo>
                  <a:pt x="4719224" y="431800"/>
                </a:lnTo>
                <a:lnTo>
                  <a:pt x="4732640" y="444500"/>
                </a:lnTo>
                <a:close/>
              </a:path>
              <a:path w="8542655" h="4279900">
                <a:moveTo>
                  <a:pt x="4361384" y="419100"/>
                </a:moveTo>
                <a:lnTo>
                  <a:pt x="4288802" y="419100"/>
                </a:lnTo>
                <a:lnTo>
                  <a:pt x="4290482" y="393700"/>
                </a:lnTo>
                <a:lnTo>
                  <a:pt x="4332288" y="393700"/>
                </a:lnTo>
                <a:lnTo>
                  <a:pt x="4361384" y="419100"/>
                </a:lnTo>
                <a:close/>
              </a:path>
              <a:path w="8542655" h="4279900">
                <a:moveTo>
                  <a:pt x="4719224" y="431800"/>
                </a:moveTo>
                <a:lnTo>
                  <a:pt x="4629600" y="431800"/>
                </a:lnTo>
                <a:lnTo>
                  <a:pt x="4629600" y="393700"/>
                </a:lnTo>
                <a:lnTo>
                  <a:pt x="4710629" y="419100"/>
                </a:lnTo>
                <a:lnTo>
                  <a:pt x="4719224" y="431800"/>
                </a:lnTo>
                <a:close/>
              </a:path>
              <a:path w="8542655" h="4279900">
                <a:moveTo>
                  <a:pt x="1504571" y="431800"/>
                </a:moveTo>
                <a:lnTo>
                  <a:pt x="1320969" y="431800"/>
                </a:lnTo>
                <a:lnTo>
                  <a:pt x="1322576" y="419100"/>
                </a:lnTo>
                <a:lnTo>
                  <a:pt x="1461763" y="419100"/>
                </a:lnTo>
                <a:lnTo>
                  <a:pt x="1504571" y="431800"/>
                </a:lnTo>
                <a:close/>
              </a:path>
              <a:path w="8542655" h="4279900">
                <a:moveTo>
                  <a:pt x="652814" y="482600"/>
                </a:moveTo>
                <a:lnTo>
                  <a:pt x="582790" y="482600"/>
                </a:lnTo>
                <a:lnTo>
                  <a:pt x="600126" y="457200"/>
                </a:lnTo>
                <a:lnTo>
                  <a:pt x="642394" y="457200"/>
                </a:lnTo>
                <a:lnTo>
                  <a:pt x="652814" y="482600"/>
                </a:lnTo>
                <a:close/>
              </a:path>
              <a:path w="8542655" h="4279900">
                <a:moveTo>
                  <a:pt x="8008381" y="1460500"/>
                </a:moveTo>
                <a:lnTo>
                  <a:pt x="341259" y="1460500"/>
                </a:lnTo>
                <a:lnTo>
                  <a:pt x="354237" y="1447800"/>
                </a:lnTo>
                <a:lnTo>
                  <a:pt x="371451" y="1422400"/>
                </a:lnTo>
                <a:lnTo>
                  <a:pt x="391878" y="1409700"/>
                </a:lnTo>
                <a:lnTo>
                  <a:pt x="414498" y="1409700"/>
                </a:lnTo>
                <a:lnTo>
                  <a:pt x="405148" y="1358900"/>
                </a:lnTo>
                <a:lnTo>
                  <a:pt x="424261" y="1346200"/>
                </a:lnTo>
                <a:lnTo>
                  <a:pt x="438845" y="1333500"/>
                </a:lnTo>
                <a:lnTo>
                  <a:pt x="447879" y="1320800"/>
                </a:lnTo>
                <a:lnTo>
                  <a:pt x="450338" y="1308100"/>
                </a:lnTo>
                <a:lnTo>
                  <a:pt x="443618" y="1282700"/>
                </a:lnTo>
                <a:lnTo>
                  <a:pt x="439819" y="1257300"/>
                </a:lnTo>
                <a:lnTo>
                  <a:pt x="438943" y="1244600"/>
                </a:lnTo>
                <a:lnTo>
                  <a:pt x="440988" y="1206500"/>
                </a:lnTo>
                <a:lnTo>
                  <a:pt x="405148" y="1206500"/>
                </a:lnTo>
                <a:lnTo>
                  <a:pt x="385597" y="1193800"/>
                </a:lnTo>
                <a:lnTo>
                  <a:pt x="366776" y="1181100"/>
                </a:lnTo>
                <a:lnTo>
                  <a:pt x="348831" y="1168400"/>
                </a:lnTo>
                <a:lnTo>
                  <a:pt x="331910" y="1143000"/>
                </a:lnTo>
                <a:lnTo>
                  <a:pt x="347030" y="1143000"/>
                </a:lnTo>
                <a:lnTo>
                  <a:pt x="350609" y="1130300"/>
                </a:lnTo>
                <a:lnTo>
                  <a:pt x="343085" y="1117600"/>
                </a:lnTo>
                <a:lnTo>
                  <a:pt x="336804" y="1117600"/>
                </a:lnTo>
                <a:lnTo>
                  <a:pt x="331910" y="1104900"/>
                </a:lnTo>
                <a:lnTo>
                  <a:pt x="349562" y="1079500"/>
                </a:lnTo>
                <a:lnTo>
                  <a:pt x="359764" y="1079500"/>
                </a:lnTo>
                <a:lnTo>
                  <a:pt x="364998" y="1066800"/>
                </a:lnTo>
                <a:lnTo>
                  <a:pt x="367750" y="1054100"/>
                </a:lnTo>
                <a:lnTo>
                  <a:pt x="333468" y="1054100"/>
                </a:lnTo>
                <a:lnTo>
                  <a:pt x="336171" y="1003300"/>
                </a:lnTo>
                <a:lnTo>
                  <a:pt x="339896" y="965200"/>
                </a:lnTo>
                <a:lnTo>
                  <a:pt x="345082" y="914400"/>
                </a:lnTo>
                <a:lnTo>
                  <a:pt x="352167" y="876300"/>
                </a:lnTo>
                <a:lnTo>
                  <a:pt x="341381" y="863600"/>
                </a:lnTo>
                <a:lnTo>
                  <a:pt x="306977" y="863600"/>
                </a:lnTo>
                <a:lnTo>
                  <a:pt x="306977" y="800100"/>
                </a:lnTo>
                <a:lnTo>
                  <a:pt x="328550" y="787400"/>
                </a:lnTo>
                <a:lnTo>
                  <a:pt x="346324" y="774700"/>
                </a:lnTo>
                <a:lnTo>
                  <a:pt x="360007" y="762000"/>
                </a:lnTo>
                <a:lnTo>
                  <a:pt x="369308" y="723900"/>
                </a:lnTo>
                <a:lnTo>
                  <a:pt x="390223" y="723900"/>
                </a:lnTo>
                <a:lnTo>
                  <a:pt x="402226" y="736600"/>
                </a:lnTo>
                <a:lnTo>
                  <a:pt x="8153458" y="736600"/>
                </a:lnTo>
                <a:lnTo>
                  <a:pt x="8159070" y="762000"/>
                </a:lnTo>
                <a:lnTo>
                  <a:pt x="8145289" y="774700"/>
                </a:lnTo>
                <a:lnTo>
                  <a:pt x="8132969" y="787400"/>
                </a:lnTo>
                <a:lnTo>
                  <a:pt x="8120065" y="800100"/>
                </a:lnTo>
                <a:lnTo>
                  <a:pt x="8078040" y="800100"/>
                </a:lnTo>
                <a:lnTo>
                  <a:pt x="8077577" y="838200"/>
                </a:lnTo>
                <a:lnTo>
                  <a:pt x="8079014" y="850900"/>
                </a:lnTo>
                <a:lnTo>
                  <a:pt x="8086586" y="863600"/>
                </a:lnTo>
                <a:lnTo>
                  <a:pt x="8104531" y="876300"/>
                </a:lnTo>
                <a:lnTo>
                  <a:pt x="8089922" y="927100"/>
                </a:lnTo>
                <a:lnTo>
                  <a:pt x="8083494" y="977900"/>
                </a:lnTo>
                <a:lnTo>
                  <a:pt x="8085247" y="1016000"/>
                </a:lnTo>
                <a:lnTo>
                  <a:pt x="8095181" y="1066800"/>
                </a:lnTo>
                <a:lnTo>
                  <a:pt x="8073365" y="1181100"/>
                </a:lnTo>
                <a:lnTo>
                  <a:pt x="8046875" y="1181100"/>
                </a:lnTo>
                <a:lnTo>
                  <a:pt x="8028955" y="1206500"/>
                </a:lnTo>
                <a:lnTo>
                  <a:pt x="8004022" y="1244600"/>
                </a:lnTo>
                <a:lnTo>
                  <a:pt x="7973247" y="1257300"/>
                </a:lnTo>
                <a:lnTo>
                  <a:pt x="7937796" y="1270000"/>
                </a:lnTo>
                <a:lnTo>
                  <a:pt x="7940791" y="1320800"/>
                </a:lnTo>
                <a:lnTo>
                  <a:pt x="7944224" y="1358900"/>
                </a:lnTo>
                <a:lnTo>
                  <a:pt x="7946781" y="1397000"/>
                </a:lnTo>
                <a:lnTo>
                  <a:pt x="7946902" y="1409700"/>
                </a:lnTo>
                <a:lnTo>
                  <a:pt x="7947024" y="1422400"/>
                </a:lnTo>
                <a:lnTo>
                  <a:pt x="7947146" y="1447800"/>
                </a:lnTo>
                <a:lnTo>
                  <a:pt x="7992336" y="1447800"/>
                </a:lnTo>
                <a:lnTo>
                  <a:pt x="8008381" y="1460500"/>
                </a:lnTo>
                <a:close/>
              </a:path>
              <a:path w="8542655" h="4279900">
                <a:moveTo>
                  <a:pt x="8104531" y="825500"/>
                </a:moveTo>
                <a:lnTo>
                  <a:pt x="8098858" y="800100"/>
                </a:lnTo>
                <a:lnTo>
                  <a:pt x="8120065" y="800100"/>
                </a:lnTo>
                <a:lnTo>
                  <a:pt x="8104531" y="825500"/>
                </a:lnTo>
                <a:close/>
              </a:path>
              <a:path w="8542655" h="4279900">
                <a:moveTo>
                  <a:pt x="8064016" y="1727200"/>
                </a:moveTo>
                <a:lnTo>
                  <a:pt x="280487" y="1727200"/>
                </a:lnTo>
                <a:lnTo>
                  <a:pt x="273134" y="1701800"/>
                </a:lnTo>
                <a:lnTo>
                  <a:pt x="264904" y="1689100"/>
                </a:lnTo>
                <a:lnTo>
                  <a:pt x="255506" y="1676400"/>
                </a:lnTo>
                <a:lnTo>
                  <a:pt x="244647" y="1676400"/>
                </a:lnTo>
                <a:lnTo>
                  <a:pt x="246105" y="1625600"/>
                </a:lnTo>
                <a:lnTo>
                  <a:pt x="254071" y="1562100"/>
                </a:lnTo>
                <a:lnTo>
                  <a:pt x="268320" y="1511300"/>
                </a:lnTo>
                <a:lnTo>
                  <a:pt x="288627" y="1460500"/>
                </a:lnTo>
                <a:lnTo>
                  <a:pt x="314769" y="1447800"/>
                </a:lnTo>
                <a:lnTo>
                  <a:pt x="327697" y="1447800"/>
                </a:lnTo>
                <a:lnTo>
                  <a:pt x="341259" y="1460500"/>
                </a:lnTo>
                <a:lnTo>
                  <a:pt x="8008381" y="1460500"/>
                </a:lnTo>
                <a:lnTo>
                  <a:pt x="8021358" y="1473200"/>
                </a:lnTo>
                <a:lnTo>
                  <a:pt x="8031122" y="1473200"/>
                </a:lnTo>
                <a:lnTo>
                  <a:pt x="8037525" y="1511300"/>
                </a:lnTo>
                <a:lnTo>
                  <a:pt x="8032267" y="1511300"/>
                </a:lnTo>
                <a:lnTo>
                  <a:pt x="8028176" y="1524000"/>
                </a:lnTo>
                <a:lnTo>
                  <a:pt x="8001686" y="1524000"/>
                </a:lnTo>
                <a:lnTo>
                  <a:pt x="8007529" y="1549400"/>
                </a:lnTo>
                <a:lnTo>
                  <a:pt x="8011035" y="1587500"/>
                </a:lnTo>
                <a:lnTo>
                  <a:pt x="8012204" y="1612900"/>
                </a:lnTo>
                <a:lnTo>
                  <a:pt x="8011035" y="1651000"/>
                </a:lnTo>
                <a:lnTo>
                  <a:pt x="8037525" y="1651000"/>
                </a:lnTo>
                <a:lnTo>
                  <a:pt x="8046486" y="1663700"/>
                </a:lnTo>
                <a:lnTo>
                  <a:pt x="8057783" y="1676400"/>
                </a:lnTo>
                <a:lnTo>
                  <a:pt x="8065574" y="1701800"/>
                </a:lnTo>
                <a:lnTo>
                  <a:pt x="8064016" y="1727200"/>
                </a:lnTo>
                <a:close/>
              </a:path>
              <a:path w="8542655" h="4279900">
                <a:moveTo>
                  <a:pt x="525962" y="2451100"/>
                </a:moveTo>
                <a:lnTo>
                  <a:pt x="507993" y="2451100"/>
                </a:lnTo>
                <a:lnTo>
                  <a:pt x="497475" y="2425700"/>
                </a:lnTo>
                <a:lnTo>
                  <a:pt x="504487" y="2413000"/>
                </a:lnTo>
                <a:lnTo>
                  <a:pt x="513252" y="2374900"/>
                </a:lnTo>
                <a:lnTo>
                  <a:pt x="507993" y="2349500"/>
                </a:lnTo>
                <a:lnTo>
                  <a:pt x="500786" y="2336800"/>
                </a:lnTo>
                <a:lnTo>
                  <a:pt x="488905" y="2336800"/>
                </a:lnTo>
                <a:lnTo>
                  <a:pt x="479945" y="2311400"/>
                </a:lnTo>
                <a:lnTo>
                  <a:pt x="481503" y="2286000"/>
                </a:lnTo>
                <a:lnTo>
                  <a:pt x="493823" y="2273300"/>
                </a:lnTo>
                <a:lnTo>
                  <a:pt x="505266" y="2235200"/>
                </a:lnTo>
                <a:lnTo>
                  <a:pt x="516126" y="2222500"/>
                </a:lnTo>
                <a:lnTo>
                  <a:pt x="526692" y="2197100"/>
                </a:lnTo>
                <a:lnTo>
                  <a:pt x="513496" y="2171700"/>
                </a:lnTo>
                <a:lnTo>
                  <a:pt x="502929" y="2171700"/>
                </a:lnTo>
                <a:lnTo>
                  <a:pt x="492946" y="2159000"/>
                </a:lnTo>
                <a:lnTo>
                  <a:pt x="481503" y="2146300"/>
                </a:lnTo>
                <a:lnTo>
                  <a:pt x="446832" y="2133600"/>
                </a:lnTo>
                <a:lnTo>
                  <a:pt x="423847" y="2108200"/>
                </a:lnTo>
                <a:lnTo>
                  <a:pt x="411381" y="2095500"/>
                </a:lnTo>
                <a:lnTo>
                  <a:pt x="408265" y="2044700"/>
                </a:lnTo>
                <a:lnTo>
                  <a:pt x="407388" y="2032000"/>
                </a:lnTo>
                <a:lnTo>
                  <a:pt x="407096" y="2019300"/>
                </a:lnTo>
                <a:lnTo>
                  <a:pt x="407388" y="2006600"/>
                </a:lnTo>
                <a:lnTo>
                  <a:pt x="408265" y="1993900"/>
                </a:lnTo>
                <a:lnTo>
                  <a:pt x="373739" y="1968500"/>
                </a:lnTo>
                <a:lnTo>
                  <a:pt x="345934" y="1955800"/>
                </a:lnTo>
                <a:lnTo>
                  <a:pt x="326310" y="1930400"/>
                </a:lnTo>
                <a:lnTo>
                  <a:pt x="316327" y="1892300"/>
                </a:lnTo>
                <a:lnTo>
                  <a:pt x="280487" y="1892300"/>
                </a:lnTo>
                <a:lnTo>
                  <a:pt x="274059" y="1879600"/>
                </a:lnTo>
                <a:lnTo>
                  <a:pt x="268800" y="1866900"/>
                </a:lnTo>
                <a:lnTo>
                  <a:pt x="264710" y="1854200"/>
                </a:lnTo>
                <a:lnTo>
                  <a:pt x="261788" y="1854200"/>
                </a:lnTo>
                <a:lnTo>
                  <a:pt x="280609" y="1816100"/>
                </a:lnTo>
                <a:lnTo>
                  <a:pt x="296654" y="1790700"/>
                </a:lnTo>
                <a:lnTo>
                  <a:pt x="308901" y="1752600"/>
                </a:lnTo>
                <a:lnTo>
                  <a:pt x="316327" y="1727200"/>
                </a:lnTo>
                <a:lnTo>
                  <a:pt x="8052743" y="1727200"/>
                </a:lnTo>
                <a:lnTo>
                  <a:pt x="8036941" y="1739900"/>
                </a:lnTo>
                <a:lnTo>
                  <a:pt x="8001686" y="1739900"/>
                </a:lnTo>
                <a:lnTo>
                  <a:pt x="7997327" y="1765300"/>
                </a:lnTo>
                <a:lnTo>
                  <a:pt x="7991362" y="1803400"/>
                </a:lnTo>
                <a:lnTo>
                  <a:pt x="7983936" y="1816100"/>
                </a:lnTo>
                <a:lnTo>
                  <a:pt x="7975195" y="1854200"/>
                </a:lnTo>
                <a:lnTo>
                  <a:pt x="7985689" y="1866900"/>
                </a:lnTo>
                <a:lnTo>
                  <a:pt x="7993699" y="1879600"/>
                </a:lnTo>
                <a:lnTo>
                  <a:pt x="7999080" y="1892300"/>
                </a:lnTo>
                <a:lnTo>
                  <a:pt x="8001686" y="1905000"/>
                </a:lnTo>
                <a:lnTo>
                  <a:pt x="8046876" y="1905000"/>
                </a:lnTo>
                <a:lnTo>
                  <a:pt x="8024536" y="1943100"/>
                </a:lnTo>
                <a:lnTo>
                  <a:pt x="8002422" y="1968500"/>
                </a:lnTo>
                <a:lnTo>
                  <a:pt x="7983373" y="1993900"/>
                </a:lnTo>
                <a:lnTo>
                  <a:pt x="7970234" y="2019300"/>
                </a:lnTo>
                <a:lnTo>
                  <a:pt x="7965846" y="2082800"/>
                </a:lnTo>
                <a:lnTo>
                  <a:pt x="7977216" y="2095500"/>
                </a:lnTo>
                <a:lnTo>
                  <a:pt x="7985519" y="2108200"/>
                </a:lnTo>
                <a:lnTo>
                  <a:pt x="7990608" y="2133600"/>
                </a:lnTo>
                <a:lnTo>
                  <a:pt x="7992336" y="2146300"/>
                </a:lnTo>
                <a:lnTo>
                  <a:pt x="8037526" y="2146300"/>
                </a:lnTo>
                <a:lnTo>
                  <a:pt x="8024547" y="2171700"/>
                </a:lnTo>
                <a:lnTo>
                  <a:pt x="8001809" y="2209800"/>
                </a:lnTo>
                <a:lnTo>
                  <a:pt x="7971575" y="2222500"/>
                </a:lnTo>
                <a:lnTo>
                  <a:pt x="7820928" y="2222500"/>
                </a:lnTo>
                <a:lnTo>
                  <a:pt x="7820928" y="2235200"/>
                </a:lnTo>
                <a:lnTo>
                  <a:pt x="7827283" y="2235200"/>
                </a:lnTo>
                <a:lnTo>
                  <a:pt x="7830278" y="2247900"/>
                </a:lnTo>
                <a:lnTo>
                  <a:pt x="7866117" y="2247900"/>
                </a:lnTo>
                <a:lnTo>
                  <a:pt x="7857937" y="2286000"/>
                </a:lnTo>
                <a:lnTo>
                  <a:pt x="7852093" y="2298700"/>
                </a:lnTo>
                <a:lnTo>
                  <a:pt x="7848587" y="2311400"/>
                </a:lnTo>
                <a:lnTo>
                  <a:pt x="7847418" y="2349500"/>
                </a:lnTo>
                <a:lnTo>
                  <a:pt x="7860347" y="2349500"/>
                </a:lnTo>
                <a:lnTo>
                  <a:pt x="7873909" y="2362200"/>
                </a:lnTo>
                <a:lnTo>
                  <a:pt x="7942472" y="2362200"/>
                </a:lnTo>
                <a:lnTo>
                  <a:pt x="7945102" y="2374900"/>
                </a:lnTo>
                <a:lnTo>
                  <a:pt x="7947147" y="2387600"/>
                </a:lnTo>
                <a:lnTo>
                  <a:pt x="7992921" y="2387600"/>
                </a:lnTo>
                <a:lnTo>
                  <a:pt x="8015297" y="2413000"/>
                </a:lnTo>
                <a:lnTo>
                  <a:pt x="8037526" y="2413000"/>
                </a:lnTo>
                <a:lnTo>
                  <a:pt x="8039280" y="2438400"/>
                </a:lnTo>
                <a:lnTo>
                  <a:pt x="534484" y="2438400"/>
                </a:lnTo>
                <a:lnTo>
                  <a:pt x="525962" y="2451100"/>
                </a:lnTo>
                <a:close/>
              </a:path>
              <a:path w="8542655" h="4279900">
                <a:moveTo>
                  <a:pt x="7942472" y="2362200"/>
                </a:moveTo>
                <a:lnTo>
                  <a:pt x="7873909" y="2362200"/>
                </a:lnTo>
                <a:lnTo>
                  <a:pt x="7885279" y="2349500"/>
                </a:lnTo>
                <a:lnTo>
                  <a:pt x="7898257" y="2336800"/>
                </a:lnTo>
                <a:lnTo>
                  <a:pt x="7912695" y="2336800"/>
                </a:lnTo>
                <a:lnTo>
                  <a:pt x="7928448" y="2311400"/>
                </a:lnTo>
                <a:lnTo>
                  <a:pt x="7928448" y="2349500"/>
                </a:lnTo>
                <a:lnTo>
                  <a:pt x="7937505" y="2349500"/>
                </a:lnTo>
                <a:lnTo>
                  <a:pt x="7942472" y="2362200"/>
                </a:lnTo>
                <a:close/>
              </a:path>
              <a:path w="8542655" h="4279900">
                <a:moveTo>
                  <a:pt x="8070128" y="2590800"/>
                </a:moveTo>
                <a:lnTo>
                  <a:pt x="495503" y="2590800"/>
                </a:lnTo>
                <a:lnTo>
                  <a:pt x="495527" y="2578100"/>
                </a:lnTo>
                <a:lnTo>
                  <a:pt x="509600" y="2565400"/>
                </a:lnTo>
                <a:lnTo>
                  <a:pt x="523966" y="2552700"/>
                </a:lnTo>
                <a:lnTo>
                  <a:pt x="568766" y="2552700"/>
                </a:lnTo>
                <a:lnTo>
                  <a:pt x="563506" y="2514600"/>
                </a:lnTo>
                <a:lnTo>
                  <a:pt x="560585" y="2501900"/>
                </a:lnTo>
                <a:lnTo>
                  <a:pt x="561753" y="2489200"/>
                </a:lnTo>
                <a:lnTo>
                  <a:pt x="568766" y="2451100"/>
                </a:lnTo>
                <a:lnTo>
                  <a:pt x="552209" y="2451100"/>
                </a:lnTo>
                <a:lnTo>
                  <a:pt x="543566" y="2438400"/>
                </a:lnTo>
                <a:lnTo>
                  <a:pt x="8039280" y="2438400"/>
                </a:lnTo>
                <a:lnTo>
                  <a:pt x="8039864" y="2476500"/>
                </a:lnTo>
                <a:lnTo>
                  <a:pt x="8039280" y="2501900"/>
                </a:lnTo>
                <a:lnTo>
                  <a:pt x="8037526" y="2514600"/>
                </a:lnTo>
                <a:lnTo>
                  <a:pt x="8073366" y="2514600"/>
                </a:lnTo>
                <a:lnTo>
                  <a:pt x="8071029" y="2552700"/>
                </a:lnTo>
                <a:lnTo>
                  <a:pt x="8066354" y="2565400"/>
                </a:lnTo>
                <a:lnTo>
                  <a:pt x="8062848" y="2578100"/>
                </a:lnTo>
                <a:lnTo>
                  <a:pt x="8064017" y="2578100"/>
                </a:lnTo>
                <a:lnTo>
                  <a:pt x="8070128" y="2590800"/>
                </a:lnTo>
                <a:close/>
              </a:path>
              <a:path w="8542655" h="4279900">
                <a:moveTo>
                  <a:pt x="8428943" y="2679700"/>
                </a:moveTo>
                <a:lnTo>
                  <a:pt x="8152838" y="2679700"/>
                </a:lnTo>
                <a:lnTo>
                  <a:pt x="8167909" y="2641600"/>
                </a:lnTo>
                <a:lnTo>
                  <a:pt x="8186925" y="2628900"/>
                </a:lnTo>
                <a:lnTo>
                  <a:pt x="8209155" y="2616200"/>
                </a:lnTo>
                <a:lnTo>
                  <a:pt x="8233868" y="2616200"/>
                </a:lnTo>
                <a:lnTo>
                  <a:pt x="8232700" y="2565400"/>
                </a:lnTo>
                <a:lnTo>
                  <a:pt x="8233868" y="2514600"/>
                </a:lnTo>
                <a:lnTo>
                  <a:pt x="8258435" y="2540000"/>
                </a:lnTo>
                <a:lnTo>
                  <a:pt x="8308154" y="2540000"/>
                </a:lnTo>
                <a:lnTo>
                  <a:pt x="8333597" y="2552700"/>
                </a:lnTo>
                <a:lnTo>
                  <a:pt x="8335058" y="2552700"/>
                </a:lnTo>
                <a:lnTo>
                  <a:pt x="8335935" y="2565400"/>
                </a:lnTo>
                <a:lnTo>
                  <a:pt x="8342947" y="2565400"/>
                </a:lnTo>
                <a:lnTo>
                  <a:pt x="8361013" y="2590800"/>
                </a:lnTo>
                <a:lnTo>
                  <a:pt x="8382293" y="2616200"/>
                </a:lnTo>
                <a:lnTo>
                  <a:pt x="8406495" y="2641600"/>
                </a:lnTo>
                <a:lnTo>
                  <a:pt x="8433326" y="2654300"/>
                </a:lnTo>
                <a:lnTo>
                  <a:pt x="8428943" y="2679700"/>
                </a:lnTo>
                <a:close/>
              </a:path>
              <a:path w="8542655" h="4279900">
                <a:moveTo>
                  <a:pt x="8542404" y="2921000"/>
                </a:moveTo>
                <a:lnTo>
                  <a:pt x="342817" y="2921000"/>
                </a:lnTo>
                <a:lnTo>
                  <a:pt x="342817" y="2870200"/>
                </a:lnTo>
                <a:lnTo>
                  <a:pt x="326115" y="2870200"/>
                </a:lnTo>
                <a:lnTo>
                  <a:pt x="314379" y="2857500"/>
                </a:lnTo>
                <a:lnTo>
                  <a:pt x="305565" y="2857500"/>
                </a:lnTo>
                <a:lnTo>
                  <a:pt x="297628" y="2844800"/>
                </a:lnTo>
                <a:lnTo>
                  <a:pt x="335367" y="2819400"/>
                </a:lnTo>
                <a:lnTo>
                  <a:pt x="377489" y="2794000"/>
                </a:lnTo>
                <a:lnTo>
                  <a:pt x="422532" y="2781300"/>
                </a:lnTo>
                <a:lnTo>
                  <a:pt x="469037" y="2781300"/>
                </a:lnTo>
                <a:lnTo>
                  <a:pt x="469037" y="2755900"/>
                </a:lnTo>
                <a:lnTo>
                  <a:pt x="514226" y="2755900"/>
                </a:lnTo>
                <a:lnTo>
                  <a:pt x="517440" y="2730500"/>
                </a:lnTo>
                <a:lnTo>
                  <a:pt x="520070" y="2717800"/>
                </a:lnTo>
                <a:lnTo>
                  <a:pt x="522115" y="2717800"/>
                </a:lnTo>
                <a:lnTo>
                  <a:pt x="523576" y="2705100"/>
                </a:lnTo>
                <a:lnTo>
                  <a:pt x="503319" y="2705100"/>
                </a:lnTo>
                <a:lnTo>
                  <a:pt x="504926" y="2692400"/>
                </a:lnTo>
                <a:lnTo>
                  <a:pt x="513837" y="2679700"/>
                </a:lnTo>
                <a:lnTo>
                  <a:pt x="522164" y="2654300"/>
                </a:lnTo>
                <a:lnTo>
                  <a:pt x="522018" y="2641600"/>
                </a:lnTo>
                <a:lnTo>
                  <a:pt x="514153" y="2616200"/>
                </a:lnTo>
                <a:lnTo>
                  <a:pt x="503513" y="2590800"/>
                </a:lnTo>
                <a:lnTo>
                  <a:pt x="8076678" y="2590800"/>
                </a:lnTo>
                <a:lnTo>
                  <a:pt x="8083520" y="2616200"/>
                </a:lnTo>
                <a:lnTo>
                  <a:pt x="8090508" y="2616200"/>
                </a:lnTo>
                <a:lnTo>
                  <a:pt x="8102000" y="2641600"/>
                </a:lnTo>
                <a:lnTo>
                  <a:pt x="8105311" y="2654300"/>
                </a:lnTo>
                <a:lnTo>
                  <a:pt x="8116804" y="2654300"/>
                </a:lnTo>
                <a:lnTo>
                  <a:pt x="8152838" y="2679700"/>
                </a:lnTo>
                <a:lnTo>
                  <a:pt x="8428943" y="2679700"/>
                </a:lnTo>
                <a:lnTo>
                  <a:pt x="8433326" y="2692400"/>
                </a:lnTo>
                <a:lnTo>
                  <a:pt x="8457016" y="2705100"/>
                </a:lnTo>
                <a:lnTo>
                  <a:pt x="8481437" y="2717800"/>
                </a:lnTo>
                <a:lnTo>
                  <a:pt x="8506734" y="2730500"/>
                </a:lnTo>
                <a:lnTo>
                  <a:pt x="8533055" y="2755900"/>
                </a:lnTo>
                <a:lnTo>
                  <a:pt x="8525970" y="2794000"/>
                </a:lnTo>
                <a:lnTo>
                  <a:pt x="8530133" y="2844800"/>
                </a:lnTo>
                <a:lnTo>
                  <a:pt x="8538095" y="2895600"/>
                </a:lnTo>
                <a:lnTo>
                  <a:pt x="8542404" y="2921000"/>
                </a:lnTo>
                <a:close/>
              </a:path>
              <a:path w="8542655" h="4279900">
                <a:moveTo>
                  <a:pt x="8406835" y="3136900"/>
                </a:moveTo>
                <a:lnTo>
                  <a:pt x="8388550" y="3124200"/>
                </a:lnTo>
                <a:lnTo>
                  <a:pt x="8366904" y="3111500"/>
                </a:lnTo>
                <a:lnTo>
                  <a:pt x="8342630" y="3098800"/>
                </a:lnTo>
                <a:lnTo>
                  <a:pt x="107520" y="3098800"/>
                </a:lnTo>
                <a:lnTo>
                  <a:pt x="128069" y="3060700"/>
                </a:lnTo>
                <a:lnTo>
                  <a:pt x="153878" y="3048000"/>
                </a:lnTo>
                <a:lnTo>
                  <a:pt x="183777" y="3035300"/>
                </a:lnTo>
                <a:lnTo>
                  <a:pt x="216598" y="3035300"/>
                </a:lnTo>
                <a:lnTo>
                  <a:pt x="216598" y="2997200"/>
                </a:lnTo>
                <a:lnTo>
                  <a:pt x="241628" y="2984500"/>
                </a:lnTo>
                <a:lnTo>
                  <a:pt x="262567" y="2971800"/>
                </a:lnTo>
                <a:lnTo>
                  <a:pt x="278831" y="2933700"/>
                </a:lnTo>
                <a:lnTo>
                  <a:pt x="289836" y="2921000"/>
                </a:lnTo>
                <a:lnTo>
                  <a:pt x="8506564" y="2921000"/>
                </a:lnTo>
                <a:lnTo>
                  <a:pt x="8495559" y="2959100"/>
                </a:lnTo>
                <a:lnTo>
                  <a:pt x="8482801" y="2971800"/>
                </a:lnTo>
                <a:lnTo>
                  <a:pt x="8470627" y="2984500"/>
                </a:lnTo>
                <a:lnTo>
                  <a:pt x="8461374" y="3022600"/>
                </a:lnTo>
                <a:lnTo>
                  <a:pt x="8473670" y="3035300"/>
                </a:lnTo>
                <a:lnTo>
                  <a:pt x="8466244" y="3073400"/>
                </a:lnTo>
                <a:lnTo>
                  <a:pt x="8442748" y="3124200"/>
                </a:lnTo>
                <a:lnTo>
                  <a:pt x="8406835" y="3136900"/>
                </a:lnTo>
                <a:close/>
              </a:path>
              <a:path w="8542655" h="4279900">
                <a:moveTo>
                  <a:pt x="8148553" y="4165600"/>
                </a:moveTo>
                <a:lnTo>
                  <a:pt x="230355" y="4165600"/>
                </a:lnTo>
                <a:lnTo>
                  <a:pt x="217962" y="4152900"/>
                </a:lnTo>
                <a:lnTo>
                  <a:pt x="207614" y="4152900"/>
                </a:lnTo>
                <a:lnTo>
                  <a:pt x="199457" y="4140200"/>
                </a:lnTo>
                <a:lnTo>
                  <a:pt x="221760" y="4127500"/>
                </a:lnTo>
                <a:lnTo>
                  <a:pt x="238803" y="4089400"/>
                </a:lnTo>
                <a:lnTo>
                  <a:pt x="249419" y="4076700"/>
                </a:lnTo>
                <a:lnTo>
                  <a:pt x="252438" y="4051300"/>
                </a:lnTo>
                <a:lnTo>
                  <a:pt x="233557" y="4013200"/>
                </a:lnTo>
                <a:lnTo>
                  <a:pt x="224653" y="3962400"/>
                </a:lnTo>
                <a:lnTo>
                  <a:pt x="221200" y="3937000"/>
                </a:lnTo>
                <a:lnTo>
                  <a:pt x="218674" y="3886200"/>
                </a:lnTo>
                <a:lnTo>
                  <a:pt x="212550" y="3860800"/>
                </a:lnTo>
                <a:lnTo>
                  <a:pt x="198303" y="3810000"/>
                </a:lnTo>
                <a:lnTo>
                  <a:pt x="171408" y="3784600"/>
                </a:lnTo>
                <a:lnTo>
                  <a:pt x="144918" y="3784600"/>
                </a:lnTo>
                <a:lnTo>
                  <a:pt x="144334" y="3746500"/>
                </a:lnTo>
                <a:lnTo>
                  <a:pt x="142581" y="3721100"/>
                </a:lnTo>
                <a:lnTo>
                  <a:pt x="139659" y="3683000"/>
                </a:lnTo>
                <a:lnTo>
                  <a:pt x="135568" y="3657600"/>
                </a:lnTo>
                <a:lnTo>
                  <a:pt x="109078" y="3657600"/>
                </a:lnTo>
                <a:lnTo>
                  <a:pt x="99168" y="3619500"/>
                </a:lnTo>
                <a:lnTo>
                  <a:pt x="87067" y="3606800"/>
                </a:lnTo>
                <a:lnTo>
                  <a:pt x="74674" y="3594100"/>
                </a:lnTo>
                <a:lnTo>
                  <a:pt x="63888" y="3556000"/>
                </a:lnTo>
                <a:lnTo>
                  <a:pt x="85047" y="3543300"/>
                </a:lnTo>
                <a:lnTo>
                  <a:pt x="96417" y="3530600"/>
                </a:lnTo>
                <a:lnTo>
                  <a:pt x="100483" y="3505200"/>
                </a:lnTo>
                <a:lnTo>
                  <a:pt x="99728" y="3467100"/>
                </a:lnTo>
                <a:lnTo>
                  <a:pt x="77280" y="3454400"/>
                </a:lnTo>
                <a:lnTo>
                  <a:pt x="54539" y="3416300"/>
                </a:lnTo>
                <a:lnTo>
                  <a:pt x="9349" y="3390900"/>
                </a:lnTo>
                <a:lnTo>
                  <a:pt x="0" y="3302000"/>
                </a:lnTo>
                <a:lnTo>
                  <a:pt x="12612" y="3276600"/>
                </a:lnTo>
                <a:lnTo>
                  <a:pt x="28487" y="3276600"/>
                </a:lnTo>
                <a:lnTo>
                  <a:pt x="35840" y="3263900"/>
                </a:lnTo>
                <a:lnTo>
                  <a:pt x="51300" y="3213100"/>
                </a:lnTo>
                <a:lnTo>
                  <a:pt x="62525" y="3175000"/>
                </a:lnTo>
                <a:lnTo>
                  <a:pt x="69367" y="3124200"/>
                </a:lnTo>
                <a:lnTo>
                  <a:pt x="71680" y="3098800"/>
                </a:lnTo>
                <a:lnTo>
                  <a:pt x="8316456" y="3098800"/>
                </a:lnTo>
                <a:lnTo>
                  <a:pt x="8312098" y="3111500"/>
                </a:lnTo>
                <a:lnTo>
                  <a:pt x="8306132" y="3124200"/>
                </a:lnTo>
                <a:lnTo>
                  <a:pt x="8298706" y="3124200"/>
                </a:lnTo>
                <a:lnTo>
                  <a:pt x="8289965" y="3136900"/>
                </a:lnTo>
                <a:lnTo>
                  <a:pt x="8263475" y="3136900"/>
                </a:lnTo>
                <a:lnTo>
                  <a:pt x="8251155" y="3162300"/>
                </a:lnTo>
                <a:lnTo>
                  <a:pt x="8238542" y="3175000"/>
                </a:lnTo>
                <a:lnTo>
                  <a:pt x="8227099" y="3187700"/>
                </a:lnTo>
                <a:lnTo>
                  <a:pt x="8218285" y="3200400"/>
                </a:lnTo>
                <a:lnTo>
                  <a:pt x="8233258" y="3238500"/>
                </a:lnTo>
                <a:lnTo>
                  <a:pt x="8230556" y="3251200"/>
                </a:lnTo>
                <a:lnTo>
                  <a:pt x="8219380" y="3276600"/>
                </a:lnTo>
                <a:lnTo>
                  <a:pt x="8208935" y="3314700"/>
                </a:lnTo>
                <a:lnTo>
                  <a:pt x="8263475" y="3314700"/>
                </a:lnTo>
                <a:lnTo>
                  <a:pt x="8270477" y="3365500"/>
                </a:lnTo>
                <a:lnTo>
                  <a:pt x="8283782" y="3403600"/>
                </a:lnTo>
                <a:lnTo>
                  <a:pt x="8301649" y="3441700"/>
                </a:lnTo>
                <a:lnTo>
                  <a:pt x="8322340" y="3467100"/>
                </a:lnTo>
                <a:lnTo>
                  <a:pt x="8344115" y="3479800"/>
                </a:lnTo>
                <a:lnTo>
                  <a:pt x="8365235" y="3517900"/>
                </a:lnTo>
                <a:lnTo>
                  <a:pt x="8383963" y="3543300"/>
                </a:lnTo>
                <a:lnTo>
                  <a:pt x="8398557" y="3594100"/>
                </a:lnTo>
                <a:lnTo>
                  <a:pt x="8407280" y="3644900"/>
                </a:lnTo>
                <a:lnTo>
                  <a:pt x="8408393" y="3683000"/>
                </a:lnTo>
                <a:lnTo>
                  <a:pt x="8386066" y="3708400"/>
                </a:lnTo>
                <a:lnTo>
                  <a:pt x="8370021" y="3721100"/>
                </a:lnTo>
                <a:lnTo>
                  <a:pt x="8359527" y="3733800"/>
                </a:lnTo>
                <a:lnTo>
                  <a:pt x="8353854" y="3759200"/>
                </a:lnTo>
                <a:lnTo>
                  <a:pt x="8361718" y="3784600"/>
                </a:lnTo>
                <a:lnTo>
                  <a:pt x="8368852" y="3810000"/>
                </a:lnTo>
                <a:lnTo>
                  <a:pt x="8375109" y="3848100"/>
                </a:lnTo>
                <a:lnTo>
                  <a:pt x="8380344" y="3860800"/>
                </a:lnTo>
                <a:lnTo>
                  <a:pt x="8375110" y="3873500"/>
                </a:lnTo>
                <a:lnTo>
                  <a:pt x="8371190" y="3886200"/>
                </a:lnTo>
                <a:lnTo>
                  <a:pt x="8327363" y="3886200"/>
                </a:lnTo>
                <a:lnTo>
                  <a:pt x="8327363" y="3924300"/>
                </a:lnTo>
                <a:lnTo>
                  <a:pt x="8312048" y="3924300"/>
                </a:lnTo>
                <a:lnTo>
                  <a:pt x="8299509" y="3937000"/>
                </a:lnTo>
                <a:lnTo>
                  <a:pt x="8287262" y="3949700"/>
                </a:lnTo>
                <a:lnTo>
                  <a:pt x="8272824" y="3949700"/>
                </a:lnTo>
                <a:lnTo>
                  <a:pt x="8280250" y="3962400"/>
                </a:lnTo>
                <a:lnTo>
                  <a:pt x="8286653" y="3987800"/>
                </a:lnTo>
                <a:lnTo>
                  <a:pt x="8292765" y="3987800"/>
                </a:lnTo>
                <a:lnTo>
                  <a:pt x="8299314" y="4000500"/>
                </a:lnTo>
                <a:lnTo>
                  <a:pt x="8285972" y="4013200"/>
                </a:lnTo>
                <a:lnTo>
                  <a:pt x="8275551" y="4051300"/>
                </a:lnTo>
                <a:lnTo>
                  <a:pt x="8263377" y="4076700"/>
                </a:lnTo>
                <a:lnTo>
                  <a:pt x="8244775" y="4102100"/>
                </a:lnTo>
                <a:lnTo>
                  <a:pt x="8190236" y="4102100"/>
                </a:lnTo>
                <a:lnTo>
                  <a:pt x="8190236" y="4140200"/>
                </a:lnTo>
                <a:lnTo>
                  <a:pt x="8154396" y="4140200"/>
                </a:lnTo>
                <a:lnTo>
                  <a:pt x="8151182" y="4152900"/>
                </a:lnTo>
                <a:lnTo>
                  <a:pt x="8148553" y="4165600"/>
                </a:lnTo>
                <a:close/>
              </a:path>
              <a:path w="8542655" h="4279900">
                <a:moveTo>
                  <a:pt x="8207039" y="4279900"/>
                </a:moveTo>
                <a:lnTo>
                  <a:pt x="175196" y="4279900"/>
                </a:lnTo>
                <a:lnTo>
                  <a:pt x="190887" y="4267200"/>
                </a:lnTo>
                <a:lnTo>
                  <a:pt x="220104" y="4216400"/>
                </a:lnTo>
                <a:lnTo>
                  <a:pt x="244647" y="4165600"/>
                </a:lnTo>
                <a:lnTo>
                  <a:pt x="8146508" y="4165600"/>
                </a:lnTo>
                <a:lnTo>
                  <a:pt x="8145047" y="4191000"/>
                </a:lnTo>
                <a:lnTo>
                  <a:pt x="8148699" y="4191000"/>
                </a:lnTo>
                <a:lnTo>
                  <a:pt x="8150891" y="4203700"/>
                </a:lnTo>
                <a:lnTo>
                  <a:pt x="8152497" y="4203700"/>
                </a:lnTo>
                <a:lnTo>
                  <a:pt x="8154396" y="4216400"/>
                </a:lnTo>
                <a:lnTo>
                  <a:pt x="8180887" y="4216400"/>
                </a:lnTo>
                <a:lnTo>
                  <a:pt x="8188971" y="4229100"/>
                </a:lnTo>
                <a:lnTo>
                  <a:pt x="8196470" y="4241800"/>
                </a:lnTo>
                <a:lnTo>
                  <a:pt x="8202800" y="4267200"/>
                </a:lnTo>
                <a:lnTo>
                  <a:pt x="8207039" y="4279900"/>
                </a:lnTo>
                <a:close/>
              </a:path>
            </a:pathLst>
          </a:custGeom>
          <a:solidFill>
            <a:srgbClr val="D9D9D9"/>
          </a:solidFill>
        </p:spPr>
        <p:txBody>
          <a:bodyPr wrap="square" lIns="0" tIns="0" rIns="0" bIns="0" rtlCol="0"/>
          <a:lstStyle/>
          <a:p/>
        </p:txBody>
      </p:sp>
      <p:sp>
        <p:nvSpPr>
          <p:cNvPr id="5" name="object 5"/>
          <p:cNvSpPr txBox="1"/>
          <p:nvPr/>
        </p:nvSpPr>
        <p:spPr>
          <a:xfrm>
            <a:off x="5616531" y="6616411"/>
            <a:ext cx="7080250" cy="3092450"/>
          </a:xfrm>
          <a:prstGeom prst="rect">
            <a:avLst/>
          </a:prstGeom>
        </p:spPr>
        <p:txBody>
          <a:bodyPr vert="horz" wrap="square" lIns="0" tIns="12065" rIns="0" bIns="0" rtlCol="0">
            <a:spAutoFit/>
          </a:bodyPr>
          <a:lstStyle/>
          <a:p>
            <a:pPr marL="12700" marR="5080" algn="ctr">
              <a:lnSpc>
                <a:spcPct val="117000"/>
              </a:lnSpc>
              <a:spcBef>
                <a:spcPts val="95"/>
              </a:spcBef>
            </a:pPr>
            <a:r>
              <a:rPr sz="2450" spc="-190" dirty="0">
                <a:latin typeface="Arial Black" panose="020B0A04020102020204"/>
                <a:cs typeface="Arial Black" panose="020B0A04020102020204"/>
              </a:rPr>
              <a:t>Visakhapatnam</a:t>
            </a:r>
            <a:r>
              <a:rPr sz="2450" spc="-240" dirty="0">
                <a:latin typeface="Arial Black" panose="020B0A04020102020204"/>
                <a:cs typeface="Arial Black" panose="020B0A04020102020204"/>
              </a:rPr>
              <a:t> </a:t>
            </a:r>
            <a:r>
              <a:rPr sz="2450" spc="-130" dirty="0">
                <a:latin typeface="Arial Black" panose="020B0A04020102020204"/>
                <a:cs typeface="Arial Black" panose="020B0A04020102020204"/>
              </a:rPr>
              <a:t>,</a:t>
            </a:r>
            <a:r>
              <a:rPr sz="2450" spc="-235" dirty="0">
                <a:latin typeface="Arial Black" panose="020B0A04020102020204"/>
                <a:cs typeface="Arial Black" panose="020B0A04020102020204"/>
              </a:rPr>
              <a:t> </a:t>
            </a:r>
            <a:r>
              <a:rPr sz="2450" spc="-140" dirty="0">
                <a:latin typeface="Arial Black" panose="020B0A04020102020204"/>
                <a:cs typeface="Arial Black" panose="020B0A04020102020204"/>
              </a:rPr>
              <a:t>Mysore</a:t>
            </a:r>
            <a:r>
              <a:rPr sz="2450" spc="-240" dirty="0">
                <a:latin typeface="Arial Black" panose="020B0A04020102020204"/>
                <a:cs typeface="Arial Black" panose="020B0A04020102020204"/>
              </a:rPr>
              <a:t> </a:t>
            </a:r>
            <a:r>
              <a:rPr sz="2450" spc="-130" dirty="0">
                <a:latin typeface="Arial Black" panose="020B0A04020102020204"/>
                <a:cs typeface="Arial Black" panose="020B0A04020102020204"/>
              </a:rPr>
              <a:t>,</a:t>
            </a:r>
            <a:r>
              <a:rPr sz="2450" spc="-235" dirty="0">
                <a:latin typeface="Arial Black" panose="020B0A04020102020204"/>
                <a:cs typeface="Arial Black" panose="020B0A04020102020204"/>
              </a:rPr>
              <a:t> </a:t>
            </a:r>
            <a:r>
              <a:rPr sz="2450" spc="-125" dirty="0">
                <a:latin typeface="Arial Black" panose="020B0A04020102020204"/>
                <a:cs typeface="Arial Black" panose="020B0A04020102020204"/>
              </a:rPr>
              <a:t>Kochi</a:t>
            </a:r>
            <a:r>
              <a:rPr sz="2450" spc="155" dirty="0">
                <a:latin typeface="Arial Black" panose="020B0A04020102020204"/>
                <a:cs typeface="Arial Black" panose="020B0A04020102020204"/>
              </a:rPr>
              <a:t> </a:t>
            </a:r>
            <a:r>
              <a:rPr sz="2450" spc="-150" dirty="0">
                <a:latin typeface="Verdana" panose="020B0604030504040204"/>
                <a:cs typeface="Verdana" panose="020B0604030504040204"/>
              </a:rPr>
              <a:t>&amp;</a:t>
            </a:r>
            <a:r>
              <a:rPr sz="2450" spc="-260" dirty="0">
                <a:latin typeface="Verdana" panose="020B0604030504040204"/>
                <a:cs typeface="Verdana" panose="020B0604030504040204"/>
              </a:rPr>
              <a:t> </a:t>
            </a:r>
            <a:r>
              <a:rPr sz="2450" spc="-145" dirty="0">
                <a:latin typeface="Arial Black" panose="020B0A04020102020204"/>
                <a:cs typeface="Arial Black" panose="020B0A04020102020204"/>
              </a:rPr>
              <a:t>Jaipur</a:t>
            </a:r>
            <a:r>
              <a:rPr sz="2450" spc="-215" dirty="0">
                <a:latin typeface="Arial Black" panose="020B0A04020102020204"/>
                <a:cs typeface="Arial Black" panose="020B0A04020102020204"/>
              </a:rPr>
              <a:t> </a:t>
            </a:r>
            <a:r>
              <a:rPr sz="2450" spc="-20" dirty="0">
                <a:latin typeface="Verdana" panose="020B0604030504040204"/>
                <a:cs typeface="Verdana" panose="020B0604030504040204"/>
              </a:rPr>
              <a:t>have </a:t>
            </a:r>
            <a:r>
              <a:rPr sz="2450" spc="-25" dirty="0">
                <a:latin typeface="Verdana" panose="020B0604030504040204"/>
                <a:cs typeface="Verdana" panose="020B0604030504040204"/>
              </a:rPr>
              <a:t>the</a:t>
            </a:r>
            <a:r>
              <a:rPr sz="2450" spc="-235" dirty="0">
                <a:latin typeface="Verdana" panose="020B0604030504040204"/>
                <a:cs typeface="Verdana" panose="020B0604030504040204"/>
              </a:rPr>
              <a:t> </a:t>
            </a:r>
            <a:r>
              <a:rPr sz="2450" spc="-40" dirty="0">
                <a:latin typeface="Verdana" panose="020B0604030504040204"/>
                <a:cs typeface="Verdana" panose="020B0604030504040204"/>
              </a:rPr>
              <a:t>most</a:t>
            </a:r>
            <a:r>
              <a:rPr sz="2450" spc="-229" dirty="0">
                <a:latin typeface="Verdana" panose="020B0604030504040204"/>
                <a:cs typeface="Verdana" panose="020B0604030504040204"/>
              </a:rPr>
              <a:t> </a:t>
            </a:r>
            <a:r>
              <a:rPr sz="2450" spc="-35" dirty="0">
                <a:latin typeface="Verdana" panose="020B0604030504040204"/>
                <a:cs typeface="Verdana" panose="020B0604030504040204"/>
              </a:rPr>
              <a:t>repeat</a:t>
            </a:r>
            <a:r>
              <a:rPr sz="2450" spc="-229" dirty="0">
                <a:latin typeface="Verdana" panose="020B0604030504040204"/>
                <a:cs typeface="Verdana" panose="020B0604030504040204"/>
              </a:rPr>
              <a:t> </a:t>
            </a:r>
            <a:r>
              <a:rPr sz="2450" spc="-65" dirty="0">
                <a:latin typeface="Verdana" panose="020B0604030504040204"/>
                <a:cs typeface="Verdana" panose="020B0604030504040204"/>
              </a:rPr>
              <a:t>passengers</a:t>
            </a:r>
            <a:r>
              <a:rPr sz="2450" spc="-229" dirty="0">
                <a:latin typeface="Verdana" panose="020B0604030504040204"/>
                <a:cs typeface="Verdana" panose="020B0604030504040204"/>
              </a:rPr>
              <a:t> </a:t>
            </a:r>
            <a:r>
              <a:rPr sz="2450" spc="-95" dirty="0">
                <a:latin typeface="Verdana" panose="020B0604030504040204"/>
                <a:cs typeface="Verdana" panose="020B0604030504040204"/>
              </a:rPr>
              <a:t>take</a:t>
            </a:r>
            <a:r>
              <a:rPr sz="2450" spc="-229" dirty="0">
                <a:latin typeface="Verdana" panose="020B0604030504040204"/>
                <a:cs typeface="Verdana" panose="020B0604030504040204"/>
              </a:rPr>
              <a:t> </a:t>
            </a:r>
            <a:r>
              <a:rPr sz="2450" spc="-10" dirty="0">
                <a:latin typeface="Verdana" panose="020B0604030504040204"/>
                <a:cs typeface="Verdana" panose="020B0604030504040204"/>
              </a:rPr>
              <a:t>only</a:t>
            </a:r>
            <a:r>
              <a:rPr sz="2450" spc="-250" dirty="0">
                <a:latin typeface="Verdana" panose="020B0604030504040204"/>
                <a:cs typeface="Verdana" panose="020B0604030504040204"/>
              </a:rPr>
              <a:t> </a:t>
            </a:r>
            <a:r>
              <a:rPr sz="2450" spc="-265" dirty="0">
                <a:latin typeface="Arial Black" panose="020B0A04020102020204"/>
                <a:cs typeface="Arial Black" panose="020B0A04020102020204"/>
              </a:rPr>
              <a:t>2</a:t>
            </a:r>
            <a:r>
              <a:rPr sz="2450" spc="-210" dirty="0">
                <a:latin typeface="Arial Black" panose="020B0A04020102020204"/>
                <a:cs typeface="Arial Black" panose="020B0A04020102020204"/>
              </a:rPr>
              <a:t> </a:t>
            </a:r>
            <a:r>
              <a:rPr sz="2450" spc="-10" dirty="0">
                <a:latin typeface="Arial Black" panose="020B0A04020102020204"/>
                <a:cs typeface="Arial Black" panose="020B0A04020102020204"/>
              </a:rPr>
              <a:t>trips </a:t>
            </a:r>
            <a:r>
              <a:rPr sz="2450" spc="-75" dirty="0">
                <a:latin typeface="Verdana" panose="020B0604030504040204"/>
                <a:cs typeface="Verdana" panose="020B0604030504040204"/>
              </a:rPr>
              <a:t>(around</a:t>
            </a:r>
            <a:r>
              <a:rPr sz="2450" spc="-200" dirty="0">
                <a:latin typeface="Verdana" panose="020B0604030504040204"/>
                <a:cs typeface="Verdana" panose="020B0604030504040204"/>
              </a:rPr>
              <a:t> </a:t>
            </a:r>
            <a:r>
              <a:rPr sz="2450" spc="-20" dirty="0">
                <a:latin typeface="Verdana" panose="020B0604030504040204"/>
                <a:cs typeface="Verdana" panose="020B0604030504040204"/>
              </a:rPr>
              <a:t>50%)</a:t>
            </a:r>
            <a:endParaRPr sz="2450">
              <a:latin typeface="Verdana" panose="020B0604030504040204"/>
              <a:cs typeface="Verdana" panose="020B0604030504040204"/>
            </a:endParaRPr>
          </a:p>
          <a:p>
            <a:pPr>
              <a:lnSpc>
                <a:spcPct val="100000"/>
              </a:lnSpc>
              <a:spcBef>
                <a:spcPts val="475"/>
              </a:spcBef>
            </a:pPr>
            <a:endParaRPr sz="2450">
              <a:latin typeface="Verdana" panose="020B0604030504040204"/>
              <a:cs typeface="Verdana" panose="020B0604030504040204"/>
            </a:endParaRPr>
          </a:p>
          <a:p>
            <a:pPr marL="40640" marR="33020" indent="-635" algn="ctr">
              <a:lnSpc>
                <a:spcPct val="117000"/>
              </a:lnSpc>
            </a:pPr>
            <a:r>
              <a:rPr sz="2450" spc="-55" dirty="0">
                <a:latin typeface="Arial Black" panose="020B0A04020102020204"/>
                <a:cs typeface="Arial Black" panose="020B0A04020102020204"/>
              </a:rPr>
              <a:t>10-</a:t>
            </a:r>
            <a:r>
              <a:rPr sz="2450" spc="-120" dirty="0">
                <a:latin typeface="Arial Black" panose="020B0A04020102020204"/>
                <a:cs typeface="Arial Black" panose="020B0A04020102020204"/>
              </a:rPr>
              <a:t>trips</a:t>
            </a:r>
            <a:r>
              <a:rPr sz="2450" spc="-165" dirty="0">
                <a:latin typeface="Arial Black" panose="020B0A04020102020204"/>
                <a:cs typeface="Arial Black" panose="020B0A04020102020204"/>
              </a:rPr>
              <a:t> </a:t>
            </a:r>
            <a:r>
              <a:rPr sz="2450" spc="-35" dirty="0">
                <a:latin typeface="Verdana" panose="020B0604030504040204"/>
                <a:cs typeface="Verdana" panose="020B0604030504040204"/>
              </a:rPr>
              <a:t>represent</a:t>
            </a:r>
            <a:r>
              <a:rPr sz="2450" spc="-210" dirty="0">
                <a:latin typeface="Verdana" panose="020B0604030504040204"/>
                <a:cs typeface="Verdana" panose="020B0604030504040204"/>
              </a:rPr>
              <a:t> </a:t>
            </a:r>
            <a:r>
              <a:rPr sz="2450" spc="-25" dirty="0">
                <a:latin typeface="Verdana" panose="020B0604030504040204"/>
                <a:cs typeface="Verdana" panose="020B0604030504040204"/>
              </a:rPr>
              <a:t>the</a:t>
            </a:r>
            <a:r>
              <a:rPr sz="2450" spc="-204" dirty="0">
                <a:latin typeface="Verdana" panose="020B0604030504040204"/>
                <a:cs typeface="Verdana" panose="020B0604030504040204"/>
              </a:rPr>
              <a:t> </a:t>
            </a:r>
            <a:r>
              <a:rPr sz="2450" spc="-90" dirty="0">
                <a:latin typeface="Verdana" panose="020B0604030504040204"/>
                <a:cs typeface="Verdana" panose="020B0604030504040204"/>
              </a:rPr>
              <a:t>minimum</a:t>
            </a:r>
            <a:r>
              <a:rPr sz="2450" spc="-210" dirty="0">
                <a:latin typeface="Verdana" panose="020B0604030504040204"/>
                <a:cs typeface="Verdana" panose="020B0604030504040204"/>
              </a:rPr>
              <a:t> </a:t>
            </a:r>
            <a:r>
              <a:rPr sz="2450" spc="-55" dirty="0">
                <a:latin typeface="Verdana" panose="020B0604030504040204"/>
                <a:cs typeface="Verdana" panose="020B0604030504040204"/>
              </a:rPr>
              <a:t>number</a:t>
            </a:r>
            <a:r>
              <a:rPr sz="2450" spc="-204" dirty="0">
                <a:latin typeface="Verdana" panose="020B0604030504040204"/>
                <a:cs typeface="Verdana" panose="020B0604030504040204"/>
              </a:rPr>
              <a:t> </a:t>
            </a:r>
            <a:r>
              <a:rPr sz="2450" spc="25" dirty="0">
                <a:latin typeface="Verdana" panose="020B0604030504040204"/>
                <a:cs typeface="Verdana" panose="020B0604030504040204"/>
              </a:rPr>
              <a:t>of </a:t>
            </a:r>
            <a:r>
              <a:rPr sz="2450" spc="-10" dirty="0">
                <a:latin typeface="Verdana" panose="020B0604030504040204"/>
                <a:cs typeface="Verdana" panose="020B0604030504040204"/>
              </a:rPr>
              <a:t>trips</a:t>
            </a:r>
            <a:r>
              <a:rPr sz="2450" spc="-225" dirty="0">
                <a:latin typeface="Verdana" panose="020B0604030504040204"/>
                <a:cs typeface="Verdana" panose="020B0604030504040204"/>
              </a:rPr>
              <a:t> </a:t>
            </a:r>
            <a:r>
              <a:rPr sz="2450" spc="-85" dirty="0">
                <a:latin typeface="Verdana" panose="020B0604030504040204"/>
                <a:cs typeface="Verdana" panose="020B0604030504040204"/>
              </a:rPr>
              <a:t>taken</a:t>
            </a:r>
            <a:r>
              <a:rPr sz="2450" spc="-225" dirty="0">
                <a:latin typeface="Verdana" panose="020B0604030504040204"/>
                <a:cs typeface="Verdana" panose="020B0604030504040204"/>
              </a:rPr>
              <a:t> </a:t>
            </a:r>
            <a:r>
              <a:rPr sz="2450" spc="-10" dirty="0">
                <a:latin typeface="Verdana" panose="020B0604030504040204"/>
                <a:cs typeface="Verdana" panose="020B0604030504040204"/>
              </a:rPr>
              <a:t>by</a:t>
            </a:r>
            <a:r>
              <a:rPr sz="2450" spc="-225" dirty="0">
                <a:latin typeface="Verdana" panose="020B0604030504040204"/>
                <a:cs typeface="Verdana" panose="020B0604030504040204"/>
              </a:rPr>
              <a:t> </a:t>
            </a:r>
            <a:r>
              <a:rPr sz="2450" spc="-35" dirty="0">
                <a:latin typeface="Verdana" panose="020B0604030504040204"/>
                <a:cs typeface="Verdana" panose="020B0604030504040204"/>
              </a:rPr>
              <a:t>repeat</a:t>
            </a:r>
            <a:r>
              <a:rPr sz="2450" spc="-225" dirty="0">
                <a:latin typeface="Verdana" panose="020B0604030504040204"/>
                <a:cs typeface="Verdana" panose="020B0604030504040204"/>
              </a:rPr>
              <a:t> </a:t>
            </a:r>
            <a:r>
              <a:rPr sz="2450" spc="-65" dirty="0">
                <a:latin typeface="Verdana" panose="020B0604030504040204"/>
                <a:cs typeface="Verdana" panose="020B0604030504040204"/>
              </a:rPr>
              <a:t>passengers</a:t>
            </a:r>
            <a:r>
              <a:rPr sz="2450" spc="-225" dirty="0">
                <a:latin typeface="Verdana" panose="020B0604030504040204"/>
                <a:cs typeface="Verdana" panose="020B0604030504040204"/>
              </a:rPr>
              <a:t> </a:t>
            </a:r>
            <a:r>
              <a:rPr sz="2450" spc="-30" dirty="0">
                <a:latin typeface="Verdana" panose="020B0604030504040204"/>
                <a:cs typeface="Verdana" panose="020B0604030504040204"/>
              </a:rPr>
              <a:t>across</a:t>
            </a:r>
            <a:r>
              <a:rPr sz="2450" spc="-225" dirty="0">
                <a:latin typeface="Verdana" panose="020B0604030504040204"/>
                <a:cs typeface="Verdana" panose="020B0604030504040204"/>
              </a:rPr>
              <a:t> </a:t>
            </a:r>
            <a:r>
              <a:rPr sz="2450" spc="-10" dirty="0">
                <a:latin typeface="Verdana" panose="020B0604030504040204"/>
                <a:cs typeface="Verdana" panose="020B0604030504040204"/>
              </a:rPr>
              <a:t>all</a:t>
            </a:r>
            <a:r>
              <a:rPr sz="2450" spc="-220" dirty="0">
                <a:latin typeface="Verdana" panose="020B0604030504040204"/>
                <a:cs typeface="Verdana" panose="020B0604030504040204"/>
              </a:rPr>
              <a:t> </a:t>
            </a:r>
            <a:r>
              <a:rPr sz="2450" spc="-25" dirty="0">
                <a:latin typeface="Verdana" panose="020B0604030504040204"/>
                <a:cs typeface="Verdana" panose="020B0604030504040204"/>
              </a:rPr>
              <a:t>the </a:t>
            </a:r>
            <a:r>
              <a:rPr sz="2450" spc="-10" dirty="0">
                <a:latin typeface="Verdana" panose="020B0604030504040204"/>
                <a:cs typeface="Verdana" panose="020B0604030504040204"/>
              </a:rPr>
              <a:t>cities.</a:t>
            </a:r>
            <a:endParaRPr sz="2450">
              <a:latin typeface="Verdana" panose="020B0604030504040204"/>
              <a:cs typeface="Verdana" panose="020B060403050404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1" cstate="print"/>
            <a:stretch>
              <a:fillRect/>
            </a:stretch>
          </p:blipFill>
          <p:spPr>
            <a:xfrm>
              <a:off x="318862" y="2075131"/>
              <a:ext cx="6696074" cy="3581399"/>
            </a:xfrm>
            <a:prstGeom prst="rect">
              <a:avLst/>
            </a:prstGeom>
          </p:spPr>
        </p:pic>
        <p:pic>
          <p:nvPicPr>
            <p:cNvPr id="4" name="object 4"/>
            <p:cNvPicPr/>
            <p:nvPr/>
          </p:nvPicPr>
          <p:blipFill>
            <a:blip r:embed="rId2" cstate="print"/>
            <a:stretch>
              <a:fillRect/>
            </a:stretch>
          </p:blipFill>
          <p:spPr>
            <a:xfrm>
              <a:off x="11285786" y="2106326"/>
              <a:ext cx="6838949" cy="3038474"/>
            </a:xfrm>
            <a:prstGeom prst="rect">
              <a:avLst/>
            </a:prstGeom>
          </p:spPr>
        </p:pic>
        <p:pic>
          <p:nvPicPr>
            <p:cNvPr id="5" name="object 5"/>
            <p:cNvPicPr/>
            <p:nvPr/>
          </p:nvPicPr>
          <p:blipFill>
            <a:blip r:embed="rId3" cstate="print"/>
            <a:stretch>
              <a:fillRect/>
            </a:stretch>
          </p:blipFill>
          <p:spPr>
            <a:xfrm>
              <a:off x="7011284" y="6053780"/>
              <a:ext cx="6876816" cy="3200399"/>
            </a:xfrm>
            <a:prstGeom prst="rect">
              <a:avLst/>
            </a:prstGeom>
          </p:spPr>
        </p:pic>
      </p:grpSp>
      <p:sp>
        <p:nvSpPr>
          <p:cNvPr id="6" name="object 6"/>
          <p:cNvSpPr txBox="1">
            <a:spLocks noGrp="1"/>
          </p:cNvSpPr>
          <p:nvPr>
            <p:ph type="title"/>
          </p:nvPr>
        </p:nvSpPr>
        <p:spPr>
          <a:xfrm>
            <a:off x="68515" y="-92710"/>
            <a:ext cx="17485995" cy="1930400"/>
          </a:xfrm>
          <a:prstGeom prst="rect">
            <a:avLst/>
          </a:prstGeom>
        </p:spPr>
        <p:txBody>
          <a:bodyPr vert="horz" wrap="square" lIns="0" tIns="12700" rIns="0" bIns="0" rtlCol="0">
            <a:spAutoFit/>
          </a:bodyPr>
          <a:lstStyle/>
          <a:p>
            <a:pPr marL="12700" marR="5080">
              <a:lnSpc>
                <a:spcPct val="116000"/>
              </a:lnSpc>
              <a:spcBef>
                <a:spcPts val="100"/>
              </a:spcBef>
            </a:pPr>
            <a:r>
              <a:rPr sz="2700" b="0" spc="-150" dirty="0">
                <a:latin typeface="Arial Black" panose="020B0A04020102020204"/>
                <a:cs typeface="Arial Black" panose="020B0A04020102020204"/>
              </a:rPr>
              <a:t>For</a:t>
            </a:r>
            <a:r>
              <a:rPr sz="2700" b="0" spc="-225" dirty="0">
                <a:latin typeface="Arial Black" panose="020B0A04020102020204"/>
                <a:cs typeface="Arial Black" panose="020B0A04020102020204"/>
              </a:rPr>
              <a:t> </a:t>
            </a:r>
            <a:r>
              <a:rPr sz="2700" b="0" spc="-240" dirty="0">
                <a:latin typeface="Arial Black" panose="020B0A04020102020204"/>
                <a:cs typeface="Arial Black" panose="020B0A04020102020204"/>
              </a:rPr>
              <a:t>each</a:t>
            </a:r>
            <a:r>
              <a:rPr sz="2700" b="0" spc="-225" dirty="0">
                <a:latin typeface="Arial Black" panose="020B0A04020102020204"/>
                <a:cs typeface="Arial Black" panose="020B0A04020102020204"/>
              </a:rPr>
              <a:t> </a:t>
            </a:r>
            <a:r>
              <a:rPr sz="2700" b="0" spc="-160" dirty="0">
                <a:latin typeface="Arial Black" panose="020B0A04020102020204"/>
                <a:cs typeface="Arial Black" panose="020B0A04020102020204"/>
              </a:rPr>
              <a:t>city,</a:t>
            </a:r>
            <a:r>
              <a:rPr sz="2700" b="0" spc="-220" dirty="0">
                <a:latin typeface="Arial Black" panose="020B0A04020102020204"/>
                <a:cs typeface="Arial Black" panose="020B0A04020102020204"/>
              </a:rPr>
              <a:t> </a:t>
            </a:r>
            <a:r>
              <a:rPr sz="2700" b="0" spc="-185" dirty="0">
                <a:latin typeface="Arial Black" panose="020B0A04020102020204"/>
                <a:cs typeface="Arial Black" panose="020B0A04020102020204"/>
              </a:rPr>
              <a:t>evaluate</a:t>
            </a:r>
            <a:r>
              <a:rPr sz="2700" b="0" spc="-225" dirty="0">
                <a:latin typeface="Arial Black" panose="020B0A04020102020204"/>
                <a:cs typeface="Arial Black" panose="020B0A04020102020204"/>
              </a:rPr>
              <a:t> </a:t>
            </a:r>
            <a:r>
              <a:rPr sz="2700" b="0" spc="-125" dirty="0">
                <a:latin typeface="Arial Black" panose="020B0A04020102020204"/>
                <a:cs typeface="Arial Black" panose="020B0A04020102020204"/>
              </a:rPr>
              <a:t>monthly</a:t>
            </a:r>
            <a:r>
              <a:rPr sz="2700" b="0" spc="-225" dirty="0">
                <a:latin typeface="Arial Black" panose="020B0A04020102020204"/>
                <a:cs typeface="Arial Black" panose="020B0A04020102020204"/>
              </a:rPr>
              <a:t> </a:t>
            </a:r>
            <a:r>
              <a:rPr sz="2700" b="0" spc="-160" dirty="0">
                <a:latin typeface="Arial Black" panose="020B0A04020102020204"/>
                <a:cs typeface="Arial Black" panose="020B0A04020102020204"/>
              </a:rPr>
              <a:t>performance</a:t>
            </a:r>
            <a:r>
              <a:rPr sz="2700" b="0" spc="-220" dirty="0">
                <a:latin typeface="Arial Black" panose="020B0A04020102020204"/>
                <a:cs typeface="Arial Black" panose="020B0A04020102020204"/>
              </a:rPr>
              <a:t> </a:t>
            </a:r>
            <a:r>
              <a:rPr sz="2700" b="0" spc="-210" dirty="0">
                <a:latin typeface="Arial Black" panose="020B0A04020102020204"/>
                <a:cs typeface="Arial Black" panose="020B0A04020102020204"/>
              </a:rPr>
              <a:t>against</a:t>
            </a:r>
            <a:r>
              <a:rPr sz="2700" b="0" spc="-225" dirty="0">
                <a:latin typeface="Arial Black" panose="020B0A04020102020204"/>
                <a:cs typeface="Arial Black" panose="020B0A04020102020204"/>
              </a:rPr>
              <a:t> </a:t>
            </a:r>
            <a:r>
              <a:rPr sz="2700" b="0" spc="-204" dirty="0">
                <a:latin typeface="Arial Black" panose="020B0A04020102020204"/>
                <a:cs typeface="Arial Black" panose="020B0A04020102020204"/>
              </a:rPr>
              <a:t>targets</a:t>
            </a:r>
            <a:r>
              <a:rPr sz="2700" b="0" spc="-225" dirty="0">
                <a:latin typeface="Arial Black" panose="020B0A04020102020204"/>
                <a:cs typeface="Arial Black" panose="020B0A04020102020204"/>
              </a:rPr>
              <a:t> </a:t>
            </a:r>
            <a:r>
              <a:rPr sz="2700" b="0" spc="-75" dirty="0">
                <a:latin typeface="Arial Black" panose="020B0A04020102020204"/>
                <a:cs typeface="Arial Black" panose="020B0A04020102020204"/>
              </a:rPr>
              <a:t>for</a:t>
            </a:r>
            <a:r>
              <a:rPr sz="2700" b="0" spc="-220" dirty="0">
                <a:latin typeface="Arial Black" panose="020B0A04020102020204"/>
                <a:cs typeface="Arial Black" panose="020B0A04020102020204"/>
              </a:rPr>
              <a:t> </a:t>
            </a:r>
            <a:r>
              <a:rPr sz="2700" b="0" spc="-130" dirty="0">
                <a:latin typeface="Arial Black" panose="020B0A04020102020204"/>
                <a:cs typeface="Arial Black" panose="020B0A04020102020204"/>
              </a:rPr>
              <a:t>total</a:t>
            </a:r>
            <a:r>
              <a:rPr sz="2700" b="0" spc="-225" dirty="0">
                <a:latin typeface="Arial Black" panose="020B0A04020102020204"/>
                <a:cs typeface="Arial Black" panose="020B0A04020102020204"/>
              </a:rPr>
              <a:t> </a:t>
            </a:r>
            <a:r>
              <a:rPr sz="2700" b="0" spc="-135" dirty="0">
                <a:latin typeface="Arial Black" panose="020B0A04020102020204"/>
                <a:cs typeface="Arial Black" panose="020B0A04020102020204"/>
              </a:rPr>
              <a:t>trips,</a:t>
            </a:r>
            <a:r>
              <a:rPr sz="2700" b="0" spc="-225" dirty="0">
                <a:latin typeface="Arial Black" panose="020B0A04020102020204"/>
                <a:cs typeface="Arial Black" panose="020B0A04020102020204"/>
              </a:rPr>
              <a:t> </a:t>
            </a:r>
            <a:r>
              <a:rPr sz="2700" b="0" spc="-270" dirty="0">
                <a:latin typeface="Arial Black" panose="020B0A04020102020204"/>
                <a:cs typeface="Arial Black" panose="020B0A04020102020204"/>
              </a:rPr>
              <a:t>new</a:t>
            </a:r>
            <a:r>
              <a:rPr sz="2700" b="0" spc="-220" dirty="0">
                <a:latin typeface="Arial Black" panose="020B0A04020102020204"/>
                <a:cs typeface="Arial Black" panose="020B0A04020102020204"/>
              </a:rPr>
              <a:t> passengers,</a:t>
            </a:r>
            <a:r>
              <a:rPr sz="2700" b="0" spc="-225" dirty="0">
                <a:latin typeface="Arial Black" panose="020B0A04020102020204"/>
                <a:cs typeface="Arial Black" panose="020B0A04020102020204"/>
              </a:rPr>
              <a:t> </a:t>
            </a:r>
            <a:r>
              <a:rPr sz="2700" b="0" spc="-150" dirty="0">
                <a:latin typeface="Arial Black" panose="020B0A04020102020204"/>
                <a:cs typeface="Arial Black" panose="020B0A04020102020204"/>
              </a:rPr>
              <a:t>and</a:t>
            </a:r>
            <a:r>
              <a:rPr sz="2700" b="0" spc="-220" dirty="0">
                <a:latin typeface="Arial Black" panose="020B0A04020102020204"/>
                <a:cs typeface="Arial Black" panose="020B0A04020102020204"/>
              </a:rPr>
              <a:t> </a:t>
            </a:r>
            <a:r>
              <a:rPr sz="2700" b="0" spc="-105" dirty="0">
                <a:latin typeface="Arial Black" panose="020B0A04020102020204"/>
                <a:cs typeface="Arial Black" panose="020B0A04020102020204"/>
              </a:rPr>
              <a:t>average </a:t>
            </a:r>
            <a:r>
              <a:rPr sz="2700" b="0" spc="-210" dirty="0">
                <a:latin typeface="Arial Black" panose="020B0A04020102020204"/>
                <a:cs typeface="Arial Black" panose="020B0A04020102020204"/>
              </a:rPr>
              <a:t>passenger</a:t>
            </a:r>
            <a:r>
              <a:rPr sz="2700" b="0" spc="-245" dirty="0">
                <a:latin typeface="Arial Black" panose="020B0A04020102020204"/>
                <a:cs typeface="Arial Black" panose="020B0A04020102020204"/>
              </a:rPr>
              <a:t> </a:t>
            </a:r>
            <a:r>
              <a:rPr sz="2700" b="0" spc="-190" dirty="0">
                <a:latin typeface="Arial Black" panose="020B0A04020102020204"/>
                <a:cs typeface="Arial Black" panose="020B0A04020102020204"/>
              </a:rPr>
              <a:t>ratings.</a:t>
            </a:r>
            <a:r>
              <a:rPr sz="2700" b="0" spc="-235" dirty="0">
                <a:latin typeface="Arial Black" panose="020B0A04020102020204"/>
                <a:cs typeface="Arial Black" panose="020B0A04020102020204"/>
              </a:rPr>
              <a:t> </a:t>
            </a:r>
            <a:r>
              <a:rPr sz="2700" b="0" spc="-150" dirty="0">
                <a:latin typeface="Arial Black" panose="020B0A04020102020204"/>
                <a:cs typeface="Arial Black" panose="020B0A04020102020204"/>
              </a:rPr>
              <a:t>From</a:t>
            </a:r>
            <a:r>
              <a:rPr sz="2700" b="0" spc="-235" dirty="0">
                <a:latin typeface="Arial Black" panose="020B0A04020102020204"/>
                <a:cs typeface="Arial Black" panose="020B0A04020102020204"/>
              </a:rPr>
              <a:t> </a:t>
            </a:r>
            <a:r>
              <a:rPr sz="2700" b="0" spc="-165" dirty="0">
                <a:latin typeface="Arial Black" panose="020B0A04020102020204"/>
                <a:cs typeface="Arial Black" panose="020B0A04020102020204"/>
              </a:rPr>
              <a:t>targets_db.Determine</a:t>
            </a:r>
            <a:r>
              <a:rPr sz="2700" b="0" spc="-235" dirty="0">
                <a:latin typeface="Arial Black" panose="020B0A04020102020204"/>
                <a:cs typeface="Arial Black" panose="020B0A04020102020204"/>
              </a:rPr>
              <a:t> </a:t>
            </a:r>
            <a:r>
              <a:rPr sz="2700" b="0" spc="-75" dirty="0">
                <a:latin typeface="Arial Black" panose="020B0A04020102020204"/>
                <a:cs typeface="Arial Black" panose="020B0A04020102020204"/>
              </a:rPr>
              <a:t>if</a:t>
            </a:r>
            <a:r>
              <a:rPr sz="2700" b="0" spc="-235" dirty="0">
                <a:latin typeface="Arial Black" panose="020B0A04020102020204"/>
                <a:cs typeface="Arial Black" panose="020B0A04020102020204"/>
              </a:rPr>
              <a:t> </a:t>
            </a:r>
            <a:r>
              <a:rPr sz="2700" b="0" spc="-240" dirty="0">
                <a:latin typeface="Arial Black" panose="020B0A04020102020204"/>
                <a:cs typeface="Arial Black" panose="020B0A04020102020204"/>
              </a:rPr>
              <a:t>each</a:t>
            </a:r>
            <a:r>
              <a:rPr sz="2700" b="0" spc="-235" dirty="0">
                <a:latin typeface="Arial Black" panose="020B0A04020102020204"/>
                <a:cs typeface="Arial Black" panose="020B0A04020102020204"/>
              </a:rPr>
              <a:t> </a:t>
            </a:r>
            <a:r>
              <a:rPr sz="2700" b="0" spc="-160" dirty="0">
                <a:latin typeface="Arial Black" panose="020B0A04020102020204"/>
                <a:cs typeface="Arial Black" panose="020B0A04020102020204"/>
              </a:rPr>
              <a:t>metric</a:t>
            </a:r>
            <a:r>
              <a:rPr sz="2700" b="0" spc="-229" dirty="0">
                <a:latin typeface="Arial Black" panose="020B0A04020102020204"/>
                <a:cs typeface="Arial Black" panose="020B0A04020102020204"/>
              </a:rPr>
              <a:t> </a:t>
            </a:r>
            <a:r>
              <a:rPr sz="2700" b="0" spc="-180" dirty="0">
                <a:latin typeface="Arial Black" panose="020B0A04020102020204"/>
                <a:cs typeface="Arial Black" panose="020B0A04020102020204"/>
              </a:rPr>
              <a:t>met</a:t>
            </a:r>
            <a:r>
              <a:rPr sz="2700" b="0" spc="-235" dirty="0">
                <a:latin typeface="Arial Black" panose="020B0A04020102020204"/>
                <a:cs typeface="Arial Black" panose="020B0A04020102020204"/>
              </a:rPr>
              <a:t> </a:t>
            </a:r>
            <a:r>
              <a:rPr sz="2700" b="0" spc="-160" dirty="0">
                <a:latin typeface="Arial Black" panose="020B0A04020102020204"/>
                <a:cs typeface="Arial Black" panose="020B0A04020102020204"/>
              </a:rPr>
              <a:t>,</a:t>
            </a:r>
            <a:r>
              <a:rPr sz="2700" b="0" spc="-235" dirty="0">
                <a:latin typeface="Arial Black" panose="020B0A04020102020204"/>
                <a:cs typeface="Arial Black" panose="020B0A04020102020204"/>
              </a:rPr>
              <a:t> </a:t>
            </a:r>
            <a:r>
              <a:rPr sz="2700" b="0" spc="-225" dirty="0">
                <a:latin typeface="Arial Black" panose="020B0A04020102020204"/>
                <a:cs typeface="Arial Black" panose="020B0A04020102020204"/>
              </a:rPr>
              <a:t>exceeded</a:t>
            </a:r>
            <a:r>
              <a:rPr sz="2700" b="0" spc="-235" dirty="0">
                <a:latin typeface="Arial Black" panose="020B0A04020102020204"/>
                <a:cs typeface="Arial Black" panose="020B0A04020102020204"/>
              </a:rPr>
              <a:t> </a:t>
            </a:r>
            <a:r>
              <a:rPr sz="2700" b="0" spc="-90" dirty="0">
                <a:latin typeface="Arial Black" panose="020B0A04020102020204"/>
                <a:cs typeface="Arial Black" panose="020B0A04020102020204"/>
              </a:rPr>
              <a:t>or</a:t>
            </a:r>
            <a:r>
              <a:rPr sz="2700" b="0" spc="-235" dirty="0">
                <a:latin typeface="Arial Black" panose="020B0A04020102020204"/>
                <a:cs typeface="Arial Black" panose="020B0A04020102020204"/>
              </a:rPr>
              <a:t> </a:t>
            </a:r>
            <a:r>
              <a:rPr sz="2700" b="0" spc="-210" dirty="0">
                <a:latin typeface="Arial Black" panose="020B0A04020102020204"/>
                <a:cs typeface="Arial Black" panose="020B0A04020102020204"/>
              </a:rPr>
              <a:t>missed</a:t>
            </a:r>
            <a:r>
              <a:rPr sz="2700" b="0" spc="-235"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35" dirty="0">
                <a:latin typeface="Arial Black" panose="020B0A04020102020204"/>
                <a:cs typeface="Arial Black" panose="020B0A04020102020204"/>
              </a:rPr>
              <a:t> </a:t>
            </a:r>
            <a:r>
              <a:rPr sz="2700" b="0" spc="-175" dirty="0">
                <a:latin typeface="Arial Black" panose="020B0A04020102020204"/>
                <a:cs typeface="Arial Black" panose="020B0A04020102020204"/>
              </a:rPr>
              <a:t>target,</a:t>
            </a:r>
            <a:r>
              <a:rPr sz="2700" b="0" spc="-229" dirty="0">
                <a:latin typeface="Arial Black" panose="020B0A04020102020204"/>
                <a:cs typeface="Arial Black" panose="020B0A04020102020204"/>
              </a:rPr>
              <a:t> </a:t>
            </a:r>
            <a:r>
              <a:rPr sz="2700" b="0" spc="-25" dirty="0">
                <a:latin typeface="Arial Black" panose="020B0A04020102020204"/>
                <a:cs typeface="Arial Black" panose="020B0A04020102020204"/>
              </a:rPr>
              <a:t>and </a:t>
            </a:r>
            <a:r>
              <a:rPr sz="2700" b="0" spc="-204" dirty="0">
                <a:latin typeface="Arial Black" panose="020B0A04020102020204"/>
                <a:cs typeface="Arial Black" panose="020B0A04020102020204"/>
              </a:rPr>
              <a:t>calculate</a:t>
            </a:r>
            <a:r>
              <a:rPr sz="2700" b="0" spc="-220"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20" dirty="0">
                <a:latin typeface="Arial Black" panose="020B0A04020102020204"/>
                <a:cs typeface="Arial Black" panose="020B0A04020102020204"/>
              </a:rPr>
              <a:t> </a:t>
            </a:r>
            <a:r>
              <a:rPr sz="2700" b="0" spc="-190" dirty="0">
                <a:latin typeface="Arial Black" panose="020B0A04020102020204"/>
                <a:cs typeface="Arial Black" panose="020B0A04020102020204"/>
              </a:rPr>
              <a:t>percentage</a:t>
            </a:r>
            <a:r>
              <a:rPr sz="2700" b="0" spc="-215" dirty="0">
                <a:latin typeface="Arial Black" panose="020B0A04020102020204"/>
                <a:cs typeface="Arial Black" panose="020B0A04020102020204"/>
              </a:rPr>
              <a:t> </a:t>
            </a:r>
            <a:r>
              <a:rPr sz="2700" b="0" spc="-150" dirty="0">
                <a:latin typeface="Arial Black" panose="020B0A04020102020204"/>
                <a:cs typeface="Arial Black" panose="020B0A04020102020204"/>
              </a:rPr>
              <a:t>difference.</a:t>
            </a:r>
            <a:r>
              <a:rPr sz="2700" b="0" spc="-220" dirty="0">
                <a:latin typeface="Arial Black" panose="020B0A04020102020204"/>
                <a:cs typeface="Arial Black" panose="020B0A04020102020204"/>
              </a:rPr>
              <a:t> </a:t>
            </a:r>
            <a:r>
              <a:rPr sz="2700" b="0" spc="-120" dirty="0">
                <a:latin typeface="Arial Black" panose="020B0A04020102020204"/>
                <a:cs typeface="Arial Black" panose="020B0A04020102020204"/>
              </a:rPr>
              <a:t>Identify</a:t>
            </a:r>
            <a:r>
              <a:rPr sz="2700" b="0" spc="-215" dirty="0">
                <a:latin typeface="Arial Black" panose="020B0A04020102020204"/>
                <a:cs typeface="Arial Black" panose="020B0A04020102020204"/>
              </a:rPr>
              <a:t> </a:t>
            </a:r>
            <a:r>
              <a:rPr sz="2700" b="0" spc="-165" dirty="0">
                <a:latin typeface="Arial Black" panose="020B0A04020102020204"/>
                <a:cs typeface="Arial Black" panose="020B0A04020102020204"/>
              </a:rPr>
              <a:t>any</a:t>
            </a:r>
            <a:r>
              <a:rPr sz="2700" b="0" spc="-220" dirty="0">
                <a:latin typeface="Arial Black" panose="020B0A04020102020204"/>
                <a:cs typeface="Arial Black" panose="020B0A04020102020204"/>
              </a:rPr>
              <a:t> </a:t>
            </a:r>
            <a:r>
              <a:rPr sz="2700" b="0" spc="-180" dirty="0">
                <a:latin typeface="Arial Black" panose="020B0A04020102020204"/>
                <a:cs typeface="Arial Black" panose="020B0A04020102020204"/>
              </a:rPr>
              <a:t>consistent</a:t>
            </a:r>
            <a:r>
              <a:rPr sz="2700" b="0" spc="-215" dirty="0">
                <a:latin typeface="Arial Black" panose="020B0A04020102020204"/>
                <a:cs typeface="Arial Black" panose="020B0A04020102020204"/>
              </a:rPr>
              <a:t> </a:t>
            </a:r>
            <a:r>
              <a:rPr sz="2700" b="0" spc="-165" dirty="0">
                <a:latin typeface="Arial Black" panose="020B0A04020102020204"/>
                <a:cs typeface="Arial Black" panose="020B0A04020102020204"/>
              </a:rPr>
              <a:t>patterns</a:t>
            </a:r>
            <a:r>
              <a:rPr sz="2700" b="0" spc="-220" dirty="0">
                <a:latin typeface="Arial Black" panose="020B0A04020102020204"/>
                <a:cs typeface="Arial Black" panose="020B0A04020102020204"/>
              </a:rPr>
              <a:t> </a:t>
            </a:r>
            <a:r>
              <a:rPr sz="2700" b="0" spc="-114" dirty="0">
                <a:latin typeface="Arial Black" panose="020B0A04020102020204"/>
                <a:cs typeface="Arial Black" panose="020B0A04020102020204"/>
              </a:rPr>
              <a:t>in</a:t>
            </a:r>
            <a:r>
              <a:rPr sz="2700" b="0" spc="-215" dirty="0">
                <a:latin typeface="Arial Black" panose="020B0A04020102020204"/>
                <a:cs typeface="Arial Black" panose="020B0A04020102020204"/>
              </a:rPr>
              <a:t> </a:t>
            </a:r>
            <a:r>
              <a:rPr sz="2700" b="0" spc="-165" dirty="0">
                <a:latin typeface="Arial Black" panose="020B0A04020102020204"/>
                <a:cs typeface="Arial Black" panose="020B0A04020102020204"/>
              </a:rPr>
              <a:t>target</a:t>
            </a:r>
            <a:r>
              <a:rPr sz="2700" b="0" spc="-220" dirty="0">
                <a:latin typeface="Arial Black" panose="020B0A04020102020204"/>
                <a:cs typeface="Arial Black" panose="020B0A04020102020204"/>
              </a:rPr>
              <a:t> </a:t>
            </a:r>
            <a:r>
              <a:rPr sz="2700" b="0" spc="-190" dirty="0">
                <a:latin typeface="Arial Black" panose="020B0A04020102020204"/>
                <a:cs typeface="Arial Black" panose="020B0A04020102020204"/>
              </a:rPr>
              <a:t>achievement,</a:t>
            </a:r>
            <a:r>
              <a:rPr sz="2700" b="0" spc="-215" dirty="0">
                <a:latin typeface="Arial Black" panose="020B0A04020102020204"/>
                <a:cs typeface="Arial Black" panose="020B0A04020102020204"/>
              </a:rPr>
              <a:t> </a:t>
            </a:r>
            <a:r>
              <a:rPr sz="2700" b="0" spc="-55" dirty="0">
                <a:latin typeface="Arial Black" panose="020B0A04020102020204"/>
                <a:cs typeface="Arial Black" panose="020B0A04020102020204"/>
              </a:rPr>
              <a:t>particularly </a:t>
            </a:r>
            <a:r>
              <a:rPr sz="2700" b="0" spc="-240" dirty="0">
                <a:latin typeface="Arial Black" panose="020B0A04020102020204"/>
                <a:cs typeface="Arial Black" panose="020B0A04020102020204"/>
              </a:rPr>
              <a:t>across</a:t>
            </a:r>
            <a:r>
              <a:rPr sz="2700" b="0" spc="-229" dirty="0">
                <a:latin typeface="Arial Black" panose="020B0A04020102020204"/>
                <a:cs typeface="Arial Black" panose="020B0A04020102020204"/>
              </a:rPr>
              <a:t> </a:t>
            </a:r>
            <a:r>
              <a:rPr sz="2700" b="0" spc="-150" dirty="0">
                <a:latin typeface="Arial Black" panose="020B0A04020102020204"/>
                <a:cs typeface="Arial Black" panose="020B0A04020102020204"/>
              </a:rPr>
              <a:t>tourism</a:t>
            </a:r>
            <a:r>
              <a:rPr sz="2700" b="0" spc="-229" dirty="0">
                <a:latin typeface="Arial Black" panose="020B0A04020102020204"/>
                <a:cs typeface="Arial Black" panose="020B0A04020102020204"/>
              </a:rPr>
              <a:t> </a:t>
            </a:r>
            <a:r>
              <a:rPr sz="2700" b="0" spc="-195" dirty="0">
                <a:latin typeface="Arial Black" panose="020B0A04020102020204"/>
                <a:cs typeface="Arial Black" panose="020B0A04020102020204"/>
              </a:rPr>
              <a:t>versus</a:t>
            </a:r>
            <a:r>
              <a:rPr sz="2700" b="0" spc="-229" dirty="0">
                <a:latin typeface="Arial Black" panose="020B0A04020102020204"/>
                <a:cs typeface="Arial Black" panose="020B0A04020102020204"/>
              </a:rPr>
              <a:t> </a:t>
            </a:r>
            <a:r>
              <a:rPr sz="2700" b="0" spc="-155" dirty="0">
                <a:latin typeface="Arial Black" panose="020B0A04020102020204"/>
                <a:cs typeface="Arial Black" panose="020B0A04020102020204"/>
              </a:rPr>
              <a:t>business-</a:t>
            </a:r>
            <a:r>
              <a:rPr sz="2700" b="0" spc="-175" dirty="0">
                <a:latin typeface="Arial Black" panose="020B0A04020102020204"/>
                <a:cs typeface="Arial Black" panose="020B0A04020102020204"/>
              </a:rPr>
              <a:t>focused</a:t>
            </a:r>
            <a:r>
              <a:rPr sz="2700" b="0" spc="-225" dirty="0">
                <a:latin typeface="Arial Black" panose="020B0A04020102020204"/>
                <a:cs typeface="Arial Black" panose="020B0A04020102020204"/>
              </a:rPr>
              <a:t> </a:t>
            </a:r>
            <a:r>
              <a:rPr sz="2700" b="0" spc="-30" dirty="0">
                <a:latin typeface="Arial Black" panose="020B0A04020102020204"/>
                <a:cs typeface="Arial Black" panose="020B0A04020102020204"/>
              </a:rPr>
              <a:t>cities.</a:t>
            </a:r>
            <a:endParaRPr sz="2700">
              <a:latin typeface="Arial Black" panose="020B0A04020102020204"/>
              <a:cs typeface="Arial Black" panose="020B0A04020102020204"/>
            </a:endParaRPr>
          </a:p>
        </p:txBody>
      </p:sp>
      <p:pic>
        <p:nvPicPr>
          <p:cNvPr id="7" name="object 7"/>
          <p:cNvPicPr/>
          <p:nvPr/>
        </p:nvPicPr>
        <p:blipFill>
          <a:blip r:embed="rId4" cstate="print"/>
          <a:stretch>
            <a:fillRect/>
          </a:stretch>
        </p:blipFill>
        <p:spPr>
          <a:xfrm>
            <a:off x="600047" y="6053780"/>
            <a:ext cx="5498317" cy="4229099"/>
          </a:xfrm>
          <a:prstGeom prst="rect">
            <a:avLst/>
          </a:prstGeom>
        </p:spPr>
      </p:pic>
      <p:sp>
        <p:nvSpPr>
          <p:cNvPr id="8" name="object 8"/>
          <p:cNvSpPr txBox="1"/>
          <p:nvPr/>
        </p:nvSpPr>
        <p:spPr>
          <a:xfrm>
            <a:off x="684334" y="6555608"/>
            <a:ext cx="5055235" cy="3654425"/>
          </a:xfrm>
          <a:prstGeom prst="rect">
            <a:avLst/>
          </a:prstGeom>
        </p:spPr>
        <p:txBody>
          <a:bodyPr vert="horz" wrap="square" lIns="0" tIns="12700" rIns="0" bIns="0" rtlCol="0">
            <a:spAutoFit/>
          </a:bodyPr>
          <a:lstStyle/>
          <a:p>
            <a:pPr marL="12065" marR="5080" indent="-635" algn="ctr">
              <a:lnSpc>
                <a:spcPct val="115000"/>
              </a:lnSpc>
              <a:spcBef>
                <a:spcPts val="100"/>
              </a:spcBef>
            </a:pPr>
            <a:r>
              <a:rPr sz="2400" spc="-215" dirty="0">
                <a:latin typeface="Arial Black" panose="020B0A04020102020204"/>
                <a:cs typeface="Arial Black" panose="020B0A04020102020204"/>
              </a:rPr>
              <a:t>Luckhnow</a:t>
            </a:r>
            <a:r>
              <a:rPr sz="2400" spc="-180" dirty="0">
                <a:latin typeface="Arial Black" panose="020B0A04020102020204"/>
                <a:cs typeface="Arial Black" panose="020B0A04020102020204"/>
              </a:rPr>
              <a:t> </a:t>
            </a:r>
            <a:r>
              <a:rPr sz="2400" spc="-70" dirty="0">
                <a:latin typeface="Verdana" panose="020B0604030504040204"/>
                <a:cs typeface="Verdana" panose="020B0604030504040204"/>
              </a:rPr>
              <a:t>missed</a:t>
            </a:r>
            <a:r>
              <a:rPr sz="2400" spc="-220" dirty="0">
                <a:latin typeface="Verdana" panose="020B0604030504040204"/>
                <a:cs typeface="Verdana" panose="020B0604030504040204"/>
              </a:rPr>
              <a:t> </a:t>
            </a:r>
            <a:r>
              <a:rPr sz="2400" spc="-30" dirty="0">
                <a:latin typeface="Verdana" panose="020B0604030504040204"/>
                <a:cs typeface="Verdana" panose="020B0604030504040204"/>
              </a:rPr>
              <a:t>its</a:t>
            </a:r>
            <a:r>
              <a:rPr sz="2400" spc="-225" dirty="0">
                <a:latin typeface="Verdana" panose="020B0604030504040204"/>
                <a:cs typeface="Verdana" panose="020B0604030504040204"/>
              </a:rPr>
              <a:t> </a:t>
            </a:r>
            <a:r>
              <a:rPr sz="2400" spc="-10" dirty="0">
                <a:latin typeface="Verdana" panose="020B0604030504040204"/>
                <a:cs typeface="Verdana" panose="020B0604030504040204"/>
              </a:rPr>
              <a:t>total</a:t>
            </a:r>
            <a:r>
              <a:rPr sz="2400" spc="-220" dirty="0">
                <a:latin typeface="Verdana" panose="020B0604030504040204"/>
                <a:cs typeface="Verdana" panose="020B0604030504040204"/>
              </a:rPr>
              <a:t> </a:t>
            </a:r>
            <a:r>
              <a:rPr sz="2400" spc="-25" dirty="0">
                <a:latin typeface="Verdana" panose="020B0604030504040204"/>
                <a:cs typeface="Verdana" panose="020B0604030504040204"/>
              </a:rPr>
              <a:t>trips</a:t>
            </a:r>
            <a:r>
              <a:rPr sz="2400" spc="-225" dirty="0">
                <a:latin typeface="Verdana" panose="020B0604030504040204"/>
                <a:cs typeface="Verdana" panose="020B0604030504040204"/>
              </a:rPr>
              <a:t> </a:t>
            </a:r>
            <a:r>
              <a:rPr sz="2400" spc="-50" dirty="0">
                <a:latin typeface="Verdana" panose="020B0604030504040204"/>
                <a:cs typeface="Verdana" panose="020B0604030504040204"/>
              </a:rPr>
              <a:t>&amp; </a:t>
            </a:r>
            <a:r>
              <a:rPr sz="2400" spc="-95" dirty="0">
                <a:latin typeface="Verdana" panose="020B0604030504040204"/>
                <a:cs typeface="Verdana" panose="020B0604030504040204"/>
              </a:rPr>
              <a:t>Average</a:t>
            </a:r>
            <a:r>
              <a:rPr sz="2400" spc="-260" dirty="0">
                <a:latin typeface="Verdana" panose="020B0604030504040204"/>
                <a:cs typeface="Verdana" panose="020B0604030504040204"/>
              </a:rPr>
              <a:t> </a:t>
            </a:r>
            <a:r>
              <a:rPr sz="2400" spc="-80" dirty="0">
                <a:latin typeface="Verdana" panose="020B0604030504040204"/>
                <a:cs typeface="Verdana" panose="020B0604030504040204"/>
              </a:rPr>
              <a:t>passenger</a:t>
            </a:r>
            <a:r>
              <a:rPr sz="2400" spc="-260" dirty="0">
                <a:latin typeface="Verdana" panose="020B0604030504040204"/>
                <a:cs typeface="Verdana" panose="020B0604030504040204"/>
              </a:rPr>
              <a:t> </a:t>
            </a:r>
            <a:r>
              <a:rPr sz="2400" spc="-10" dirty="0">
                <a:latin typeface="Verdana" panose="020B0604030504040204"/>
                <a:cs typeface="Verdana" panose="020B0604030504040204"/>
              </a:rPr>
              <a:t>ratings</a:t>
            </a:r>
            <a:r>
              <a:rPr sz="2400" spc="60" dirty="0">
                <a:latin typeface="Verdana" panose="020B0604030504040204"/>
                <a:cs typeface="Verdana" panose="020B0604030504040204"/>
              </a:rPr>
              <a:t> </a:t>
            </a:r>
            <a:r>
              <a:rPr sz="2400" spc="-30" dirty="0">
                <a:latin typeface="Verdana" panose="020B0604030504040204"/>
                <a:cs typeface="Verdana" panose="020B0604030504040204"/>
              </a:rPr>
              <a:t>targets </a:t>
            </a:r>
            <a:r>
              <a:rPr sz="2400" spc="-40" dirty="0">
                <a:latin typeface="Verdana" panose="020B0604030504040204"/>
                <a:cs typeface="Verdana" panose="020B0604030504040204"/>
              </a:rPr>
              <a:t>across</a:t>
            </a:r>
            <a:r>
              <a:rPr sz="2400" spc="-235" dirty="0">
                <a:latin typeface="Verdana" panose="020B0604030504040204"/>
                <a:cs typeface="Verdana" panose="020B0604030504040204"/>
              </a:rPr>
              <a:t> </a:t>
            </a:r>
            <a:r>
              <a:rPr sz="2400" spc="-25" dirty="0">
                <a:latin typeface="Verdana" panose="020B0604030504040204"/>
                <a:cs typeface="Verdana" panose="020B0604030504040204"/>
              </a:rPr>
              <a:t>all</a:t>
            </a:r>
            <a:r>
              <a:rPr sz="2400" spc="-235" dirty="0">
                <a:latin typeface="Verdana" panose="020B0604030504040204"/>
                <a:cs typeface="Verdana" panose="020B0604030504040204"/>
              </a:rPr>
              <a:t> </a:t>
            </a:r>
            <a:r>
              <a:rPr sz="2400" spc="-10" dirty="0">
                <a:latin typeface="Verdana" panose="020B0604030504040204"/>
                <a:cs typeface="Verdana" panose="020B0604030504040204"/>
              </a:rPr>
              <a:t>months</a:t>
            </a:r>
            <a:endParaRPr sz="2400">
              <a:latin typeface="Verdana" panose="020B0604030504040204"/>
              <a:cs typeface="Verdana" panose="020B0604030504040204"/>
            </a:endParaRPr>
          </a:p>
          <a:p>
            <a:pPr marL="297180" marR="198120" algn="ctr">
              <a:lnSpc>
                <a:spcPct val="115000"/>
              </a:lnSpc>
              <a:spcBef>
                <a:spcPts val="2795"/>
              </a:spcBef>
            </a:pPr>
            <a:r>
              <a:rPr sz="2300" spc="-10" dirty="0">
                <a:latin typeface="Verdana" panose="020B0604030504040204"/>
                <a:cs typeface="Verdana" panose="020B0604030504040204"/>
              </a:rPr>
              <a:t>But</a:t>
            </a:r>
            <a:r>
              <a:rPr sz="2300" spc="-210" dirty="0">
                <a:latin typeface="Verdana" panose="020B0604030504040204"/>
                <a:cs typeface="Verdana" panose="020B0604030504040204"/>
              </a:rPr>
              <a:t> </a:t>
            </a:r>
            <a:r>
              <a:rPr sz="2300" spc="-200" dirty="0">
                <a:latin typeface="Arial Black" panose="020B0A04020102020204"/>
                <a:cs typeface="Arial Black" panose="020B0A04020102020204"/>
              </a:rPr>
              <a:t>Luckhnow</a:t>
            </a:r>
            <a:r>
              <a:rPr sz="2300" spc="-190" dirty="0">
                <a:latin typeface="Arial Black" panose="020B0A04020102020204"/>
                <a:cs typeface="Arial Black" panose="020B0A04020102020204"/>
              </a:rPr>
              <a:t> </a:t>
            </a:r>
            <a:r>
              <a:rPr sz="2300" spc="-45" dirty="0">
                <a:latin typeface="Verdana" panose="020B0604030504040204"/>
                <a:cs typeface="Verdana" panose="020B0604030504040204"/>
              </a:rPr>
              <a:t>exceeded</a:t>
            </a:r>
            <a:r>
              <a:rPr sz="2300" spc="-215" dirty="0">
                <a:latin typeface="Verdana" panose="020B0604030504040204"/>
                <a:cs typeface="Verdana" panose="020B0604030504040204"/>
              </a:rPr>
              <a:t> </a:t>
            </a:r>
            <a:r>
              <a:rPr sz="2300" spc="-25" dirty="0">
                <a:latin typeface="Verdana" panose="020B0604030504040204"/>
                <a:cs typeface="Verdana" panose="020B0604030504040204"/>
              </a:rPr>
              <a:t>its</a:t>
            </a:r>
            <a:r>
              <a:rPr sz="2300" spc="-215" dirty="0">
                <a:latin typeface="Verdana" panose="020B0604030504040204"/>
                <a:cs typeface="Verdana" panose="020B0604030504040204"/>
              </a:rPr>
              <a:t> </a:t>
            </a:r>
            <a:r>
              <a:rPr sz="2300" spc="-25" dirty="0">
                <a:latin typeface="Verdana" panose="020B0604030504040204"/>
                <a:cs typeface="Verdana" panose="020B0604030504040204"/>
              </a:rPr>
              <a:t>New </a:t>
            </a:r>
            <a:r>
              <a:rPr sz="2300" spc="-60" dirty="0">
                <a:latin typeface="Verdana" panose="020B0604030504040204"/>
                <a:cs typeface="Verdana" panose="020B0604030504040204"/>
              </a:rPr>
              <a:t>Passenger</a:t>
            </a:r>
            <a:r>
              <a:rPr sz="2300" spc="-204" dirty="0">
                <a:latin typeface="Verdana" panose="020B0604030504040204"/>
                <a:cs typeface="Verdana" panose="020B0604030504040204"/>
              </a:rPr>
              <a:t> </a:t>
            </a:r>
            <a:r>
              <a:rPr sz="2300" spc="-60" dirty="0">
                <a:latin typeface="Verdana" panose="020B0604030504040204"/>
                <a:cs typeface="Verdana" panose="020B0604030504040204"/>
              </a:rPr>
              <a:t>target</a:t>
            </a:r>
            <a:r>
              <a:rPr sz="2300" spc="-204" dirty="0">
                <a:latin typeface="Verdana" panose="020B0604030504040204"/>
                <a:cs typeface="Verdana" panose="020B0604030504040204"/>
              </a:rPr>
              <a:t> </a:t>
            </a:r>
            <a:r>
              <a:rPr sz="2300" spc="-25" dirty="0">
                <a:latin typeface="Verdana" panose="020B0604030504040204"/>
                <a:cs typeface="Verdana" panose="020B0604030504040204"/>
              </a:rPr>
              <a:t>in </a:t>
            </a:r>
            <a:r>
              <a:rPr sz="2300" spc="-145" dirty="0">
                <a:latin typeface="Arial Black" panose="020B0A04020102020204"/>
                <a:cs typeface="Arial Black" panose="020B0A04020102020204"/>
              </a:rPr>
              <a:t>January,February</a:t>
            </a:r>
            <a:r>
              <a:rPr sz="2300" spc="-170" dirty="0">
                <a:latin typeface="Arial Black" panose="020B0A04020102020204"/>
                <a:cs typeface="Arial Black" panose="020B0A04020102020204"/>
              </a:rPr>
              <a:t> </a:t>
            </a:r>
            <a:r>
              <a:rPr sz="2300" spc="-160" dirty="0">
                <a:latin typeface="Verdana" panose="020B0604030504040204"/>
                <a:cs typeface="Verdana" panose="020B0604030504040204"/>
              </a:rPr>
              <a:t>&amp;</a:t>
            </a:r>
            <a:r>
              <a:rPr sz="2300" spc="-235" dirty="0">
                <a:latin typeface="Verdana" panose="020B0604030504040204"/>
                <a:cs typeface="Verdana" panose="020B0604030504040204"/>
              </a:rPr>
              <a:t> </a:t>
            </a:r>
            <a:r>
              <a:rPr sz="2300" spc="-100" dirty="0">
                <a:latin typeface="Arial Black" panose="020B0A04020102020204"/>
                <a:cs typeface="Arial Black" panose="020B0A04020102020204"/>
              </a:rPr>
              <a:t>April</a:t>
            </a:r>
            <a:r>
              <a:rPr sz="2300" spc="-165" dirty="0">
                <a:latin typeface="Arial Black" panose="020B0A04020102020204"/>
                <a:cs typeface="Arial Black" panose="020B0A04020102020204"/>
              </a:rPr>
              <a:t> </a:t>
            </a:r>
            <a:r>
              <a:rPr sz="2300" dirty="0">
                <a:latin typeface="Verdana" panose="020B0604030504040204"/>
                <a:cs typeface="Verdana" panose="020B0604030504040204"/>
              </a:rPr>
              <a:t>but</a:t>
            </a:r>
            <a:r>
              <a:rPr sz="2300" spc="-210" dirty="0">
                <a:latin typeface="Verdana" panose="020B0604030504040204"/>
                <a:cs typeface="Verdana" panose="020B0604030504040204"/>
              </a:rPr>
              <a:t> </a:t>
            </a:r>
            <a:r>
              <a:rPr sz="2300" spc="-25" dirty="0">
                <a:latin typeface="Verdana" panose="020B0604030504040204"/>
                <a:cs typeface="Verdana" panose="020B0604030504040204"/>
              </a:rPr>
              <a:t>it </a:t>
            </a:r>
            <a:r>
              <a:rPr sz="2300" spc="-55" dirty="0">
                <a:latin typeface="Verdana" panose="020B0604030504040204"/>
                <a:cs typeface="Verdana" panose="020B0604030504040204"/>
              </a:rPr>
              <a:t>missed</a:t>
            </a:r>
            <a:r>
              <a:rPr sz="2300" spc="-225" dirty="0">
                <a:latin typeface="Verdana" panose="020B0604030504040204"/>
                <a:cs typeface="Verdana" panose="020B0604030504040204"/>
              </a:rPr>
              <a:t> </a:t>
            </a:r>
            <a:r>
              <a:rPr sz="2300" spc="-25" dirty="0">
                <a:latin typeface="Verdana" panose="020B0604030504040204"/>
                <a:cs typeface="Verdana" panose="020B0604030504040204"/>
              </a:rPr>
              <a:t>the</a:t>
            </a:r>
            <a:r>
              <a:rPr sz="2300" spc="-220" dirty="0">
                <a:latin typeface="Verdana" panose="020B0604030504040204"/>
                <a:cs typeface="Verdana" panose="020B0604030504040204"/>
              </a:rPr>
              <a:t> </a:t>
            </a:r>
            <a:r>
              <a:rPr sz="2300" spc="-60" dirty="0">
                <a:latin typeface="Verdana" panose="020B0604030504040204"/>
                <a:cs typeface="Verdana" panose="020B0604030504040204"/>
              </a:rPr>
              <a:t>target</a:t>
            </a:r>
            <a:r>
              <a:rPr sz="2300" spc="-225" dirty="0">
                <a:latin typeface="Verdana" panose="020B0604030504040204"/>
                <a:cs typeface="Verdana" panose="020B0604030504040204"/>
              </a:rPr>
              <a:t> </a:t>
            </a:r>
            <a:r>
              <a:rPr sz="2300" spc="-30" dirty="0">
                <a:latin typeface="Verdana" panose="020B0604030504040204"/>
                <a:cs typeface="Verdana" panose="020B0604030504040204"/>
              </a:rPr>
              <a:t>in</a:t>
            </a:r>
            <a:r>
              <a:rPr sz="2300" spc="-220" dirty="0">
                <a:latin typeface="Verdana" panose="020B0604030504040204"/>
                <a:cs typeface="Verdana" panose="020B0604030504040204"/>
              </a:rPr>
              <a:t> </a:t>
            </a:r>
            <a:r>
              <a:rPr sz="2300" spc="-10" dirty="0">
                <a:latin typeface="Verdana" panose="020B0604030504040204"/>
                <a:cs typeface="Verdana" panose="020B0604030504040204"/>
              </a:rPr>
              <a:t>other months.</a:t>
            </a:r>
            <a:endParaRPr sz="2300">
              <a:latin typeface="Verdana" panose="020B0604030504040204"/>
              <a:cs typeface="Verdana" panose="020B0604030504040204"/>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1" cstate="print"/>
            <a:stretch>
              <a:fillRect/>
            </a:stretch>
          </p:blipFill>
          <p:spPr>
            <a:xfrm>
              <a:off x="12271583" y="2312670"/>
              <a:ext cx="6016416" cy="6493857"/>
            </a:xfrm>
            <a:prstGeom prst="rect">
              <a:avLst/>
            </a:prstGeom>
          </p:spPr>
        </p:pic>
        <p:pic>
          <p:nvPicPr>
            <p:cNvPr id="4" name="object 4"/>
            <p:cNvPicPr/>
            <p:nvPr/>
          </p:nvPicPr>
          <p:blipFill>
            <a:blip r:embed="rId2" cstate="print"/>
            <a:stretch>
              <a:fillRect/>
            </a:stretch>
          </p:blipFill>
          <p:spPr>
            <a:xfrm>
              <a:off x="81215" y="2599577"/>
              <a:ext cx="10429874" cy="7143749"/>
            </a:xfrm>
            <a:prstGeom prst="rect">
              <a:avLst/>
            </a:prstGeom>
          </p:spPr>
        </p:pic>
      </p:grpSp>
      <p:sp>
        <p:nvSpPr>
          <p:cNvPr id="5" name="object 5"/>
          <p:cNvSpPr txBox="1">
            <a:spLocks noGrp="1"/>
          </p:cNvSpPr>
          <p:nvPr>
            <p:ph type="title"/>
          </p:nvPr>
        </p:nvSpPr>
        <p:spPr>
          <a:xfrm>
            <a:off x="68515" y="-92710"/>
            <a:ext cx="17845405" cy="2406650"/>
          </a:xfrm>
          <a:prstGeom prst="rect">
            <a:avLst/>
          </a:prstGeom>
        </p:spPr>
        <p:txBody>
          <a:bodyPr vert="horz" wrap="square" lIns="0" tIns="12700" rIns="0" bIns="0" rtlCol="0">
            <a:spAutoFit/>
          </a:bodyPr>
          <a:lstStyle/>
          <a:p>
            <a:pPr marL="12700" marR="5080">
              <a:lnSpc>
                <a:spcPct val="116000"/>
              </a:lnSpc>
              <a:spcBef>
                <a:spcPts val="100"/>
              </a:spcBef>
            </a:pPr>
            <a:r>
              <a:rPr sz="2700" b="0" spc="-190" dirty="0">
                <a:latin typeface="Arial Black" panose="020B0A04020102020204"/>
                <a:cs typeface="Arial Black" panose="020B0A04020102020204"/>
              </a:rPr>
              <a:t>Analyze</a:t>
            </a:r>
            <a:r>
              <a:rPr sz="2700" b="0" spc="-235"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29" dirty="0">
                <a:latin typeface="Arial Black" panose="020B0A04020102020204"/>
                <a:cs typeface="Arial Black" panose="020B0A04020102020204"/>
              </a:rPr>
              <a:t> </a:t>
            </a:r>
            <a:r>
              <a:rPr sz="2700" b="0" spc="-160" dirty="0">
                <a:latin typeface="Arial Black" panose="020B0A04020102020204"/>
                <a:cs typeface="Arial Black" panose="020B0A04020102020204"/>
              </a:rPr>
              <a:t>repeat</a:t>
            </a:r>
            <a:r>
              <a:rPr sz="2700" b="0" spc="-235" dirty="0">
                <a:latin typeface="Arial Black" panose="020B0A04020102020204"/>
                <a:cs typeface="Arial Black" panose="020B0A04020102020204"/>
              </a:rPr>
              <a:t> </a:t>
            </a:r>
            <a:r>
              <a:rPr sz="2700" b="0" spc="-210" dirty="0">
                <a:latin typeface="Arial Black" panose="020B0A04020102020204"/>
                <a:cs typeface="Arial Black" panose="020B0A04020102020204"/>
              </a:rPr>
              <a:t>passenger</a:t>
            </a:r>
            <a:r>
              <a:rPr sz="2700" b="0" spc="-229" dirty="0">
                <a:latin typeface="Arial Black" panose="020B0A04020102020204"/>
                <a:cs typeface="Arial Black" panose="020B0A04020102020204"/>
              </a:rPr>
              <a:t> </a:t>
            </a:r>
            <a:r>
              <a:rPr sz="2700" b="0" spc="-165" dirty="0">
                <a:latin typeface="Arial Black" panose="020B0A04020102020204"/>
                <a:cs typeface="Arial Black" panose="020B0A04020102020204"/>
              </a:rPr>
              <a:t>rate</a:t>
            </a:r>
            <a:r>
              <a:rPr sz="2700" b="0" spc="-235" dirty="0">
                <a:latin typeface="Arial Black" panose="020B0A04020102020204"/>
                <a:cs typeface="Arial Black" panose="020B0A04020102020204"/>
              </a:rPr>
              <a:t> </a:t>
            </a:r>
            <a:r>
              <a:rPr sz="2700" b="0" spc="-229" dirty="0">
                <a:latin typeface="Arial Black" panose="020B0A04020102020204"/>
                <a:cs typeface="Arial Black" panose="020B0A04020102020204"/>
              </a:rPr>
              <a:t>(RPR%), </a:t>
            </a:r>
            <a:r>
              <a:rPr sz="2700" b="0" spc="-75" dirty="0">
                <a:latin typeface="Arial Black" panose="020B0A04020102020204"/>
                <a:cs typeface="Arial Black" panose="020B0A04020102020204"/>
              </a:rPr>
              <a:t>for</a:t>
            </a:r>
            <a:r>
              <a:rPr sz="2700" b="0" spc="-235" dirty="0">
                <a:latin typeface="Arial Black" panose="020B0A04020102020204"/>
                <a:cs typeface="Arial Black" panose="020B0A04020102020204"/>
              </a:rPr>
              <a:t> </a:t>
            </a:r>
            <a:r>
              <a:rPr sz="2700" b="0" spc="-240" dirty="0">
                <a:latin typeface="Arial Black" panose="020B0A04020102020204"/>
                <a:cs typeface="Arial Black" panose="020B0A04020102020204"/>
              </a:rPr>
              <a:t>each</a:t>
            </a:r>
            <a:r>
              <a:rPr sz="2700" b="0" spc="-229" dirty="0">
                <a:latin typeface="Arial Black" panose="020B0A04020102020204"/>
                <a:cs typeface="Arial Black" panose="020B0A04020102020204"/>
              </a:rPr>
              <a:t> </a:t>
            </a:r>
            <a:r>
              <a:rPr sz="2700" b="0" spc="-160" dirty="0">
                <a:latin typeface="Arial Black" panose="020B0A04020102020204"/>
                <a:cs typeface="Arial Black" panose="020B0A04020102020204"/>
              </a:rPr>
              <a:t>city</a:t>
            </a:r>
            <a:r>
              <a:rPr sz="2700" b="0" spc="-235" dirty="0">
                <a:latin typeface="Arial Black" panose="020B0A04020102020204"/>
                <a:cs typeface="Arial Black" panose="020B0A04020102020204"/>
              </a:rPr>
              <a:t> </a:t>
            </a:r>
            <a:r>
              <a:rPr sz="2700" b="0" spc="-240" dirty="0">
                <a:latin typeface="Arial Black" panose="020B0A04020102020204"/>
                <a:cs typeface="Arial Black" panose="020B0A04020102020204"/>
              </a:rPr>
              <a:t>across</a:t>
            </a:r>
            <a:r>
              <a:rPr sz="2700" b="0" spc="-229"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35" dirty="0">
                <a:latin typeface="Arial Black" panose="020B0A04020102020204"/>
                <a:cs typeface="Arial Black" panose="020B0A04020102020204"/>
              </a:rPr>
              <a:t> </a:t>
            </a:r>
            <a:r>
              <a:rPr sz="2700" b="0" spc="-125" dirty="0">
                <a:latin typeface="Arial Black" panose="020B0A04020102020204"/>
                <a:cs typeface="Arial Black" panose="020B0A04020102020204"/>
              </a:rPr>
              <a:t>six-</a:t>
            </a:r>
            <a:r>
              <a:rPr sz="2700" b="0" spc="-175" dirty="0">
                <a:latin typeface="Arial Black" panose="020B0A04020102020204"/>
                <a:cs typeface="Arial Black" panose="020B0A04020102020204"/>
              </a:rPr>
              <a:t>month</a:t>
            </a:r>
            <a:r>
              <a:rPr sz="2700" b="0" spc="-229" dirty="0">
                <a:latin typeface="Arial Black" panose="020B0A04020102020204"/>
                <a:cs typeface="Arial Black" panose="020B0A04020102020204"/>
              </a:rPr>
              <a:t> </a:t>
            </a:r>
            <a:r>
              <a:rPr sz="2700" b="0" spc="-125" dirty="0">
                <a:latin typeface="Arial Black" panose="020B0A04020102020204"/>
                <a:cs typeface="Arial Black" panose="020B0A04020102020204"/>
              </a:rPr>
              <a:t>period.</a:t>
            </a:r>
            <a:r>
              <a:rPr sz="2700" b="0" spc="-235" dirty="0">
                <a:latin typeface="Arial Black" panose="020B0A04020102020204"/>
                <a:cs typeface="Arial Black" panose="020B0A04020102020204"/>
              </a:rPr>
              <a:t> </a:t>
            </a:r>
            <a:r>
              <a:rPr sz="2700" b="0" spc="-120" dirty="0">
                <a:latin typeface="Arial Black" panose="020B0A04020102020204"/>
                <a:cs typeface="Arial Black" panose="020B0A04020102020204"/>
              </a:rPr>
              <a:t>Identify</a:t>
            </a:r>
            <a:r>
              <a:rPr sz="2700" b="0" spc="-229"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29" dirty="0">
                <a:latin typeface="Arial Black" panose="020B0A04020102020204"/>
                <a:cs typeface="Arial Black" panose="020B0A04020102020204"/>
              </a:rPr>
              <a:t> </a:t>
            </a:r>
            <a:r>
              <a:rPr sz="2700" b="0" spc="-80" dirty="0">
                <a:latin typeface="Arial Black" panose="020B0A04020102020204"/>
                <a:cs typeface="Arial Black" panose="020B0A04020102020204"/>
              </a:rPr>
              <a:t>top</a:t>
            </a:r>
            <a:r>
              <a:rPr sz="2700" b="0" spc="-235" dirty="0">
                <a:latin typeface="Arial Black" panose="020B0A04020102020204"/>
                <a:cs typeface="Arial Black" panose="020B0A04020102020204"/>
              </a:rPr>
              <a:t> </a:t>
            </a:r>
            <a:r>
              <a:rPr sz="2700" b="0" spc="-310" dirty="0">
                <a:latin typeface="Arial Black" panose="020B0A04020102020204"/>
                <a:cs typeface="Arial Black" panose="020B0A04020102020204"/>
              </a:rPr>
              <a:t>2</a:t>
            </a:r>
            <a:r>
              <a:rPr sz="2700" b="0" spc="-229" dirty="0">
                <a:latin typeface="Arial Black" panose="020B0A04020102020204"/>
                <a:cs typeface="Arial Black" panose="020B0A04020102020204"/>
              </a:rPr>
              <a:t> </a:t>
            </a:r>
            <a:r>
              <a:rPr sz="2700" b="0" spc="-25" dirty="0">
                <a:latin typeface="Arial Black" panose="020B0A04020102020204"/>
                <a:cs typeface="Arial Black" panose="020B0A04020102020204"/>
              </a:rPr>
              <a:t>and </a:t>
            </a:r>
            <a:r>
              <a:rPr sz="2700" b="0" spc="-105" dirty="0">
                <a:latin typeface="Arial Black" panose="020B0A04020102020204"/>
                <a:cs typeface="Arial Black" panose="020B0A04020102020204"/>
              </a:rPr>
              <a:t>bottom</a:t>
            </a:r>
            <a:r>
              <a:rPr sz="2700" b="0" spc="-245" dirty="0">
                <a:latin typeface="Arial Black" panose="020B0A04020102020204"/>
                <a:cs typeface="Arial Black" panose="020B0A04020102020204"/>
              </a:rPr>
              <a:t> </a:t>
            </a:r>
            <a:r>
              <a:rPr sz="2700" b="0" spc="-310" dirty="0">
                <a:latin typeface="Arial Black" panose="020B0A04020102020204"/>
                <a:cs typeface="Arial Black" panose="020B0A04020102020204"/>
              </a:rPr>
              <a:t>2</a:t>
            </a:r>
            <a:r>
              <a:rPr sz="2700" b="0" spc="-240" dirty="0">
                <a:latin typeface="Arial Black" panose="020B0A04020102020204"/>
                <a:cs typeface="Arial Black" panose="020B0A04020102020204"/>
              </a:rPr>
              <a:t> </a:t>
            </a:r>
            <a:r>
              <a:rPr sz="2700" b="0" spc="-200" dirty="0">
                <a:latin typeface="Arial Black" panose="020B0A04020102020204"/>
                <a:cs typeface="Arial Black" panose="020B0A04020102020204"/>
              </a:rPr>
              <a:t>cities</a:t>
            </a:r>
            <a:r>
              <a:rPr sz="2700" b="0" spc="-240" dirty="0">
                <a:latin typeface="Arial Black" panose="020B0A04020102020204"/>
                <a:cs typeface="Arial Black" panose="020B0A04020102020204"/>
              </a:rPr>
              <a:t> </a:t>
            </a:r>
            <a:r>
              <a:rPr sz="2700" b="0" spc="-200" dirty="0">
                <a:latin typeface="Arial Black" panose="020B0A04020102020204"/>
                <a:cs typeface="Arial Black" panose="020B0A04020102020204"/>
              </a:rPr>
              <a:t>based</a:t>
            </a:r>
            <a:r>
              <a:rPr sz="2700" b="0" spc="-245" dirty="0">
                <a:latin typeface="Arial Black" panose="020B0A04020102020204"/>
                <a:cs typeface="Arial Black" panose="020B0A04020102020204"/>
              </a:rPr>
              <a:t> </a:t>
            </a:r>
            <a:r>
              <a:rPr sz="2700" b="0" spc="-114" dirty="0">
                <a:latin typeface="Arial Black" panose="020B0A04020102020204"/>
                <a:cs typeface="Arial Black" panose="020B0A04020102020204"/>
              </a:rPr>
              <a:t>on</a:t>
            </a:r>
            <a:r>
              <a:rPr sz="2700" b="0" spc="-240" dirty="0">
                <a:latin typeface="Arial Black" panose="020B0A04020102020204"/>
                <a:cs typeface="Arial Black" panose="020B0A04020102020204"/>
              </a:rPr>
              <a:t> </a:t>
            </a:r>
            <a:r>
              <a:rPr sz="2700" b="0" spc="-130" dirty="0">
                <a:latin typeface="Arial Black" panose="020B0A04020102020204"/>
                <a:cs typeface="Arial Black" panose="020B0A04020102020204"/>
              </a:rPr>
              <a:t>their</a:t>
            </a:r>
            <a:r>
              <a:rPr sz="2700" b="0" spc="-240" dirty="0">
                <a:latin typeface="Arial Black" panose="020B0A04020102020204"/>
                <a:cs typeface="Arial Black" panose="020B0A04020102020204"/>
              </a:rPr>
              <a:t> </a:t>
            </a:r>
            <a:r>
              <a:rPr sz="2700" b="0" spc="-290" dirty="0">
                <a:latin typeface="Arial Black" panose="020B0A04020102020204"/>
                <a:cs typeface="Arial Black" panose="020B0A04020102020204"/>
              </a:rPr>
              <a:t>RPR%</a:t>
            </a:r>
            <a:r>
              <a:rPr sz="2700" b="0" spc="-240" dirty="0">
                <a:latin typeface="Arial Black" panose="020B0A04020102020204"/>
                <a:cs typeface="Arial Black" panose="020B0A04020102020204"/>
              </a:rPr>
              <a:t> </a:t>
            </a:r>
            <a:r>
              <a:rPr sz="2700" b="0" spc="-105" dirty="0">
                <a:latin typeface="Arial Black" panose="020B0A04020102020204"/>
                <a:cs typeface="Arial Black" panose="020B0A04020102020204"/>
              </a:rPr>
              <a:t>to</a:t>
            </a:r>
            <a:r>
              <a:rPr sz="2700" b="0" spc="-245" dirty="0">
                <a:latin typeface="Arial Black" panose="020B0A04020102020204"/>
                <a:cs typeface="Arial Black" panose="020B0A04020102020204"/>
              </a:rPr>
              <a:t> </a:t>
            </a:r>
            <a:r>
              <a:rPr sz="2700" b="0" spc="-150" dirty="0">
                <a:latin typeface="Arial Black" panose="020B0A04020102020204"/>
                <a:cs typeface="Arial Black" panose="020B0A04020102020204"/>
              </a:rPr>
              <a:t>determine</a:t>
            </a:r>
            <a:r>
              <a:rPr sz="2700" b="0" spc="-240" dirty="0">
                <a:latin typeface="Arial Black" panose="020B0A04020102020204"/>
                <a:cs typeface="Arial Black" panose="020B0A04020102020204"/>
              </a:rPr>
              <a:t> </a:t>
            </a:r>
            <a:r>
              <a:rPr sz="2700" b="0" spc="-220" dirty="0">
                <a:latin typeface="Arial Black" panose="020B0A04020102020204"/>
                <a:cs typeface="Arial Black" panose="020B0A04020102020204"/>
              </a:rPr>
              <a:t>which</a:t>
            </a:r>
            <a:r>
              <a:rPr sz="2700" b="0" spc="-240" dirty="0">
                <a:latin typeface="Arial Black" panose="020B0A04020102020204"/>
                <a:cs typeface="Arial Black" panose="020B0A04020102020204"/>
              </a:rPr>
              <a:t> </a:t>
            </a:r>
            <a:r>
              <a:rPr sz="2700" b="0" spc="-175" dirty="0">
                <a:latin typeface="Arial Black" panose="020B0A04020102020204"/>
                <a:cs typeface="Arial Black" panose="020B0A04020102020204"/>
              </a:rPr>
              <a:t>locations</a:t>
            </a:r>
            <a:r>
              <a:rPr sz="2700" b="0" spc="-240" dirty="0">
                <a:latin typeface="Arial Black" panose="020B0A04020102020204"/>
                <a:cs typeface="Arial Black" panose="020B0A04020102020204"/>
              </a:rPr>
              <a:t> </a:t>
            </a:r>
            <a:r>
              <a:rPr sz="2700" b="0" spc="-185" dirty="0">
                <a:latin typeface="Arial Black" panose="020B0A04020102020204"/>
                <a:cs typeface="Arial Black" panose="020B0A04020102020204"/>
              </a:rPr>
              <a:t>have</a:t>
            </a:r>
            <a:r>
              <a:rPr sz="2700" b="0" spc="-245"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40" dirty="0">
                <a:latin typeface="Arial Black" panose="020B0A04020102020204"/>
                <a:cs typeface="Arial Black" panose="020B0A04020102020204"/>
              </a:rPr>
              <a:t> </a:t>
            </a:r>
            <a:r>
              <a:rPr sz="2700" b="0" spc="-180" dirty="0">
                <a:latin typeface="Arial Black" panose="020B0A04020102020204"/>
                <a:cs typeface="Arial Black" panose="020B0A04020102020204"/>
              </a:rPr>
              <a:t>strongest</a:t>
            </a:r>
            <a:r>
              <a:rPr sz="2700" b="0" spc="-240" dirty="0">
                <a:latin typeface="Arial Black" panose="020B0A04020102020204"/>
                <a:cs typeface="Arial Black" panose="020B0A04020102020204"/>
              </a:rPr>
              <a:t> </a:t>
            </a:r>
            <a:r>
              <a:rPr sz="2700" b="0" spc="-150" dirty="0">
                <a:latin typeface="Arial Black" panose="020B0A04020102020204"/>
                <a:cs typeface="Arial Black" panose="020B0A04020102020204"/>
              </a:rPr>
              <a:t>and</a:t>
            </a:r>
            <a:r>
              <a:rPr sz="2700" b="0" spc="-240" dirty="0">
                <a:latin typeface="Arial Black" panose="020B0A04020102020204"/>
                <a:cs typeface="Arial Black" panose="020B0A04020102020204"/>
              </a:rPr>
              <a:t> </a:t>
            </a:r>
            <a:r>
              <a:rPr sz="2700" b="0" spc="-270" dirty="0">
                <a:latin typeface="Arial Black" panose="020B0A04020102020204"/>
                <a:cs typeface="Arial Black" panose="020B0A04020102020204"/>
              </a:rPr>
              <a:t>weakest</a:t>
            </a:r>
            <a:r>
              <a:rPr sz="2700" b="0" spc="-245" dirty="0">
                <a:latin typeface="Arial Black" panose="020B0A04020102020204"/>
                <a:cs typeface="Arial Black" panose="020B0A04020102020204"/>
              </a:rPr>
              <a:t> </a:t>
            </a:r>
            <a:r>
              <a:rPr sz="2700" b="0" spc="-10" dirty="0">
                <a:latin typeface="Arial Black" panose="020B0A04020102020204"/>
                <a:cs typeface="Arial Black" panose="020B0A04020102020204"/>
              </a:rPr>
              <a:t>rates.</a:t>
            </a:r>
            <a:endParaRPr sz="2700">
              <a:latin typeface="Arial Black" panose="020B0A04020102020204"/>
              <a:cs typeface="Arial Black" panose="020B0A04020102020204"/>
            </a:endParaRPr>
          </a:p>
          <a:p>
            <a:pPr marL="12700" marR="77470">
              <a:lnSpc>
                <a:spcPct val="116000"/>
              </a:lnSpc>
            </a:pPr>
            <a:r>
              <a:rPr sz="2700" b="0" spc="-160" dirty="0">
                <a:latin typeface="Arial Black" panose="020B0A04020102020204"/>
                <a:cs typeface="Arial Black" panose="020B0A04020102020204"/>
              </a:rPr>
              <a:t>Similarly,</a:t>
            </a:r>
            <a:r>
              <a:rPr sz="2700" b="0" spc="-229" dirty="0">
                <a:latin typeface="Arial Black" panose="020B0A04020102020204"/>
                <a:cs typeface="Arial Black" panose="020B0A04020102020204"/>
              </a:rPr>
              <a:t> </a:t>
            </a:r>
            <a:r>
              <a:rPr sz="2700" b="0" spc="-204" dirty="0">
                <a:latin typeface="Arial Black" panose="020B0A04020102020204"/>
                <a:cs typeface="Arial Black" panose="020B0A04020102020204"/>
              </a:rPr>
              <a:t>analyse</a:t>
            </a:r>
            <a:r>
              <a:rPr sz="2700" b="0" spc="-229"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25" dirty="0">
                <a:latin typeface="Arial Black" panose="020B0A04020102020204"/>
                <a:cs typeface="Arial Black" panose="020B0A04020102020204"/>
              </a:rPr>
              <a:t> </a:t>
            </a:r>
            <a:r>
              <a:rPr sz="2700" b="0" spc="-290" dirty="0">
                <a:latin typeface="Arial Black" panose="020B0A04020102020204"/>
                <a:cs typeface="Arial Black" panose="020B0A04020102020204"/>
              </a:rPr>
              <a:t>RPR%</a:t>
            </a:r>
            <a:r>
              <a:rPr sz="2700" b="0" spc="-229" dirty="0">
                <a:latin typeface="Arial Black" panose="020B0A04020102020204"/>
                <a:cs typeface="Arial Black" panose="020B0A04020102020204"/>
              </a:rPr>
              <a:t> </a:t>
            </a:r>
            <a:r>
              <a:rPr sz="2700" b="0" spc="-95" dirty="0">
                <a:latin typeface="Arial Black" panose="020B0A04020102020204"/>
                <a:cs typeface="Arial Black" panose="020B0A04020102020204"/>
              </a:rPr>
              <a:t>by</a:t>
            </a:r>
            <a:r>
              <a:rPr sz="2700" b="0" spc="-225" dirty="0">
                <a:latin typeface="Arial Black" panose="020B0A04020102020204"/>
                <a:cs typeface="Arial Black" panose="020B0A04020102020204"/>
              </a:rPr>
              <a:t> </a:t>
            </a:r>
            <a:r>
              <a:rPr sz="2700" b="0" spc="-120" dirty="0">
                <a:latin typeface="Arial Black" panose="020B0A04020102020204"/>
                <a:cs typeface="Arial Black" panose="020B0A04020102020204"/>
              </a:rPr>
              <a:t>month</a:t>
            </a:r>
            <a:r>
              <a:rPr sz="2700" b="0" spc="-229" dirty="0">
                <a:latin typeface="Arial Black" panose="020B0A04020102020204"/>
                <a:cs typeface="Arial Black" panose="020B0A04020102020204"/>
              </a:rPr>
              <a:t> </a:t>
            </a:r>
            <a:r>
              <a:rPr sz="2700" b="0" spc="-240" dirty="0">
                <a:latin typeface="Arial Black" panose="020B0A04020102020204"/>
                <a:cs typeface="Arial Black" panose="020B0A04020102020204"/>
              </a:rPr>
              <a:t>across</a:t>
            </a:r>
            <a:r>
              <a:rPr sz="2700" b="0" spc="-225" dirty="0">
                <a:latin typeface="Arial Black" panose="020B0A04020102020204"/>
                <a:cs typeface="Arial Black" panose="020B0A04020102020204"/>
              </a:rPr>
              <a:t> </a:t>
            </a:r>
            <a:r>
              <a:rPr sz="2700" b="0" spc="-140" dirty="0">
                <a:latin typeface="Arial Black" panose="020B0A04020102020204"/>
                <a:cs typeface="Arial Black" panose="020B0A04020102020204"/>
              </a:rPr>
              <a:t>all</a:t>
            </a:r>
            <a:r>
              <a:rPr sz="2700" b="0" spc="-229" dirty="0">
                <a:latin typeface="Arial Black" panose="020B0A04020102020204"/>
                <a:cs typeface="Arial Black" panose="020B0A04020102020204"/>
              </a:rPr>
              <a:t> </a:t>
            </a:r>
            <a:r>
              <a:rPr sz="2700" b="0" spc="-200" dirty="0">
                <a:latin typeface="Arial Black" panose="020B0A04020102020204"/>
                <a:cs typeface="Arial Black" panose="020B0A04020102020204"/>
              </a:rPr>
              <a:t>cities</a:t>
            </a:r>
            <a:r>
              <a:rPr sz="2700" b="0" spc="-225" dirty="0">
                <a:latin typeface="Arial Black" panose="020B0A04020102020204"/>
                <a:cs typeface="Arial Black" panose="020B0A04020102020204"/>
              </a:rPr>
              <a:t> </a:t>
            </a:r>
            <a:r>
              <a:rPr sz="2700" b="0" spc="-150" dirty="0">
                <a:latin typeface="Arial Black" panose="020B0A04020102020204"/>
                <a:cs typeface="Arial Black" panose="020B0A04020102020204"/>
              </a:rPr>
              <a:t>and</a:t>
            </a:r>
            <a:r>
              <a:rPr sz="2700" b="0" spc="-229" dirty="0">
                <a:latin typeface="Arial Black" panose="020B0A04020102020204"/>
                <a:cs typeface="Arial Black" panose="020B0A04020102020204"/>
              </a:rPr>
              <a:t> </a:t>
            </a:r>
            <a:r>
              <a:rPr sz="2700" b="0" spc="-105" dirty="0">
                <a:latin typeface="Arial Black" panose="020B0A04020102020204"/>
                <a:cs typeface="Arial Black" panose="020B0A04020102020204"/>
              </a:rPr>
              <a:t>identify</a:t>
            </a:r>
            <a:r>
              <a:rPr sz="2700" b="0" spc="-225"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29" dirty="0">
                <a:latin typeface="Arial Black" panose="020B0A04020102020204"/>
                <a:cs typeface="Arial Black" panose="020B0A04020102020204"/>
              </a:rPr>
              <a:t> </a:t>
            </a:r>
            <a:r>
              <a:rPr sz="2700" b="0" spc="-155" dirty="0">
                <a:latin typeface="Arial Black" panose="020B0A04020102020204"/>
                <a:cs typeface="Arial Black" panose="020B0A04020102020204"/>
              </a:rPr>
              <a:t>months</a:t>
            </a:r>
            <a:r>
              <a:rPr sz="2700" b="0" spc="-229" dirty="0">
                <a:latin typeface="Arial Black" panose="020B0A04020102020204"/>
                <a:cs typeface="Arial Black" panose="020B0A04020102020204"/>
              </a:rPr>
              <a:t> </a:t>
            </a:r>
            <a:r>
              <a:rPr sz="2700" b="0" spc="-185" dirty="0">
                <a:latin typeface="Arial Black" panose="020B0A04020102020204"/>
                <a:cs typeface="Arial Black" panose="020B0A04020102020204"/>
              </a:rPr>
              <a:t>with</a:t>
            </a:r>
            <a:r>
              <a:rPr sz="2700" b="0" spc="-225"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29" dirty="0">
                <a:latin typeface="Arial Black" panose="020B0A04020102020204"/>
                <a:cs typeface="Arial Black" panose="020B0A04020102020204"/>
              </a:rPr>
              <a:t> </a:t>
            </a:r>
            <a:r>
              <a:rPr sz="2700" b="0" spc="-180" dirty="0">
                <a:latin typeface="Arial Black" panose="020B0A04020102020204"/>
                <a:cs typeface="Arial Black" panose="020B0A04020102020204"/>
              </a:rPr>
              <a:t>highest</a:t>
            </a:r>
            <a:r>
              <a:rPr sz="2700" b="0" spc="-225" dirty="0">
                <a:latin typeface="Arial Black" panose="020B0A04020102020204"/>
                <a:cs typeface="Arial Black" panose="020B0A04020102020204"/>
              </a:rPr>
              <a:t> </a:t>
            </a:r>
            <a:r>
              <a:rPr sz="2700" b="0" spc="-150" dirty="0">
                <a:latin typeface="Arial Black" panose="020B0A04020102020204"/>
                <a:cs typeface="Arial Black" panose="020B0A04020102020204"/>
              </a:rPr>
              <a:t>and</a:t>
            </a:r>
            <a:r>
              <a:rPr sz="2700" b="0" spc="-229" dirty="0">
                <a:latin typeface="Arial Black" panose="020B0A04020102020204"/>
                <a:cs typeface="Arial Black" panose="020B0A04020102020204"/>
              </a:rPr>
              <a:t> </a:t>
            </a:r>
            <a:r>
              <a:rPr sz="2700" b="0" spc="-135" dirty="0">
                <a:latin typeface="Arial Black" panose="020B0A04020102020204"/>
                <a:cs typeface="Arial Black" panose="020B0A04020102020204"/>
              </a:rPr>
              <a:t>lowest </a:t>
            </a:r>
            <a:r>
              <a:rPr sz="2700" b="0" spc="-160" dirty="0">
                <a:latin typeface="Arial Black" panose="020B0A04020102020204"/>
                <a:cs typeface="Arial Black" panose="020B0A04020102020204"/>
              </a:rPr>
              <a:t>repeat</a:t>
            </a:r>
            <a:r>
              <a:rPr sz="2700" b="0" spc="-235" dirty="0">
                <a:latin typeface="Arial Black" panose="020B0A04020102020204"/>
                <a:cs typeface="Arial Black" panose="020B0A04020102020204"/>
              </a:rPr>
              <a:t> </a:t>
            </a:r>
            <a:r>
              <a:rPr sz="2700" b="0" spc="-210" dirty="0">
                <a:latin typeface="Arial Black" panose="020B0A04020102020204"/>
                <a:cs typeface="Arial Black" panose="020B0A04020102020204"/>
              </a:rPr>
              <a:t>passenger</a:t>
            </a:r>
            <a:r>
              <a:rPr sz="2700" b="0" spc="-235" dirty="0">
                <a:latin typeface="Arial Black" panose="020B0A04020102020204"/>
                <a:cs typeface="Arial Black" panose="020B0A04020102020204"/>
              </a:rPr>
              <a:t> </a:t>
            </a:r>
            <a:r>
              <a:rPr sz="2700" b="0" spc="-195" dirty="0">
                <a:latin typeface="Arial Black" panose="020B0A04020102020204"/>
                <a:cs typeface="Arial Black" panose="020B0A04020102020204"/>
              </a:rPr>
              <a:t>rates.</a:t>
            </a:r>
            <a:r>
              <a:rPr sz="2700" b="0" spc="-235" dirty="0">
                <a:latin typeface="Arial Black" panose="020B0A04020102020204"/>
                <a:cs typeface="Arial Black" panose="020B0A04020102020204"/>
              </a:rPr>
              <a:t> </a:t>
            </a:r>
            <a:r>
              <a:rPr sz="2700" b="0" spc="-229" dirty="0">
                <a:latin typeface="Arial Black" panose="020B0A04020102020204"/>
                <a:cs typeface="Arial Black" panose="020B0A04020102020204"/>
              </a:rPr>
              <a:t>This</a:t>
            </a:r>
            <a:r>
              <a:rPr sz="2700" b="0" spc="-235" dirty="0">
                <a:latin typeface="Arial Black" panose="020B0A04020102020204"/>
                <a:cs typeface="Arial Black" panose="020B0A04020102020204"/>
              </a:rPr>
              <a:t> </a:t>
            </a:r>
            <a:r>
              <a:rPr sz="2700" b="0" spc="-180" dirty="0">
                <a:latin typeface="Arial Black" panose="020B0A04020102020204"/>
                <a:cs typeface="Arial Black" panose="020B0A04020102020204"/>
              </a:rPr>
              <a:t>will</a:t>
            </a:r>
            <a:r>
              <a:rPr sz="2700" b="0" spc="-235" dirty="0">
                <a:latin typeface="Arial Black" panose="020B0A04020102020204"/>
                <a:cs typeface="Arial Black" panose="020B0A04020102020204"/>
              </a:rPr>
              <a:t> </a:t>
            </a:r>
            <a:r>
              <a:rPr sz="2700" b="0" spc="-120" dirty="0">
                <a:latin typeface="Arial Black" panose="020B0A04020102020204"/>
                <a:cs typeface="Arial Black" panose="020B0A04020102020204"/>
              </a:rPr>
              <a:t>help</a:t>
            </a:r>
            <a:r>
              <a:rPr sz="2700" b="0" spc="-235" dirty="0">
                <a:latin typeface="Arial Black" panose="020B0A04020102020204"/>
                <a:cs typeface="Arial Black" panose="020B0A04020102020204"/>
              </a:rPr>
              <a:t> </a:t>
            </a:r>
            <a:r>
              <a:rPr sz="2700" b="0" spc="-105" dirty="0">
                <a:latin typeface="Arial Black" panose="020B0A04020102020204"/>
                <a:cs typeface="Arial Black" panose="020B0A04020102020204"/>
              </a:rPr>
              <a:t>to</a:t>
            </a:r>
            <a:r>
              <a:rPr sz="2700" b="0" spc="-235" dirty="0">
                <a:latin typeface="Arial Black" panose="020B0A04020102020204"/>
                <a:cs typeface="Arial Black" panose="020B0A04020102020204"/>
              </a:rPr>
              <a:t> </a:t>
            </a:r>
            <a:r>
              <a:rPr sz="2700" b="0" spc="-105" dirty="0">
                <a:latin typeface="Arial Black" panose="020B0A04020102020204"/>
                <a:cs typeface="Arial Black" panose="020B0A04020102020204"/>
              </a:rPr>
              <a:t>pinpoint</a:t>
            </a:r>
            <a:r>
              <a:rPr sz="2700" b="0" spc="-235" dirty="0">
                <a:latin typeface="Arial Black" panose="020B0A04020102020204"/>
                <a:cs typeface="Arial Black" panose="020B0A04020102020204"/>
              </a:rPr>
              <a:t> </a:t>
            </a:r>
            <a:r>
              <a:rPr sz="2700" b="0" spc="-165" dirty="0">
                <a:latin typeface="Arial Black" panose="020B0A04020102020204"/>
                <a:cs typeface="Arial Black" panose="020B0A04020102020204"/>
              </a:rPr>
              <a:t>any</a:t>
            </a:r>
            <a:r>
              <a:rPr sz="2700" b="0" spc="-235" dirty="0">
                <a:latin typeface="Arial Black" panose="020B0A04020102020204"/>
                <a:cs typeface="Arial Black" panose="020B0A04020102020204"/>
              </a:rPr>
              <a:t> </a:t>
            </a:r>
            <a:r>
              <a:rPr sz="2700" b="0" spc="-220" dirty="0">
                <a:latin typeface="Arial Black" panose="020B0A04020102020204"/>
                <a:cs typeface="Arial Black" panose="020B0A04020102020204"/>
              </a:rPr>
              <a:t>seasonal</a:t>
            </a:r>
            <a:r>
              <a:rPr sz="2700" b="0" spc="-235" dirty="0">
                <a:latin typeface="Arial Black" panose="020B0A04020102020204"/>
                <a:cs typeface="Arial Black" panose="020B0A04020102020204"/>
              </a:rPr>
              <a:t> </a:t>
            </a:r>
            <a:r>
              <a:rPr sz="2700" b="0" spc="-165" dirty="0">
                <a:latin typeface="Arial Black" panose="020B0A04020102020204"/>
                <a:cs typeface="Arial Black" panose="020B0A04020102020204"/>
              </a:rPr>
              <a:t>patterns</a:t>
            </a:r>
            <a:r>
              <a:rPr sz="2700" b="0" spc="-235" dirty="0">
                <a:latin typeface="Arial Black" panose="020B0A04020102020204"/>
                <a:cs typeface="Arial Black" panose="020B0A04020102020204"/>
              </a:rPr>
              <a:t> </a:t>
            </a:r>
            <a:r>
              <a:rPr sz="2700" b="0" spc="-90" dirty="0">
                <a:latin typeface="Arial Black" panose="020B0A04020102020204"/>
                <a:cs typeface="Arial Black" panose="020B0A04020102020204"/>
              </a:rPr>
              <a:t>or</a:t>
            </a:r>
            <a:r>
              <a:rPr sz="2700" b="0" spc="-235" dirty="0">
                <a:latin typeface="Arial Black" panose="020B0A04020102020204"/>
                <a:cs typeface="Arial Black" panose="020B0A04020102020204"/>
              </a:rPr>
              <a:t> </a:t>
            </a:r>
            <a:r>
              <a:rPr sz="2700" b="0" spc="-155" dirty="0">
                <a:latin typeface="Arial Black" panose="020B0A04020102020204"/>
                <a:cs typeface="Arial Black" panose="020B0A04020102020204"/>
              </a:rPr>
              <a:t>months</a:t>
            </a:r>
            <a:r>
              <a:rPr sz="2700" b="0" spc="-235" dirty="0">
                <a:latin typeface="Arial Black" panose="020B0A04020102020204"/>
                <a:cs typeface="Arial Black" panose="020B0A04020102020204"/>
              </a:rPr>
              <a:t> </a:t>
            </a:r>
            <a:r>
              <a:rPr sz="2700" b="0" spc="-185" dirty="0">
                <a:latin typeface="Arial Black" panose="020B0A04020102020204"/>
                <a:cs typeface="Arial Black" panose="020B0A04020102020204"/>
              </a:rPr>
              <a:t>with</a:t>
            </a:r>
            <a:r>
              <a:rPr sz="2700" b="0" spc="-235" dirty="0">
                <a:latin typeface="Arial Black" panose="020B0A04020102020204"/>
                <a:cs typeface="Arial Black" panose="020B0A04020102020204"/>
              </a:rPr>
              <a:t> </a:t>
            </a:r>
            <a:r>
              <a:rPr sz="2700" b="0" spc="-155" dirty="0">
                <a:latin typeface="Arial Black" panose="020B0A04020102020204"/>
                <a:cs typeface="Arial Black" panose="020B0A04020102020204"/>
              </a:rPr>
              <a:t>higher</a:t>
            </a:r>
            <a:r>
              <a:rPr sz="2700" b="0" spc="-235" dirty="0">
                <a:latin typeface="Arial Black" panose="020B0A04020102020204"/>
                <a:cs typeface="Arial Black" panose="020B0A04020102020204"/>
              </a:rPr>
              <a:t> </a:t>
            </a:r>
            <a:r>
              <a:rPr sz="2700" b="0" spc="-10" dirty="0">
                <a:latin typeface="Arial Black" panose="020B0A04020102020204"/>
                <a:cs typeface="Arial Black" panose="020B0A04020102020204"/>
              </a:rPr>
              <a:t>repeat </a:t>
            </a:r>
            <a:r>
              <a:rPr sz="2700" b="0" spc="-210" dirty="0">
                <a:latin typeface="Arial Black" panose="020B0A04020102020204"/>
                <a:cs typeface="Arial Black" panose="020B0A04020102020204"/>
              </a:rPr>
              <a:t>passenger</a:t>
            </a:r>
            <a:r>
              <a:rPr sz="2700" b="0" spc="-215" dirty="0">
                <a:latin typeface="Arial Black" panose="020B0A04020102020204"/>
                <a:cs typeface="Arial Black" panose="020B0A04020102020204"/>
              </a:rPr>
              <a:t> </a:t>
            </a:r>
            <a:r>
              <a:rPr sz="2700" b="0" spc="-10" dirty="0">
                <a:latin typeface="Arial Black" panose="020B0A04020102020204"/>
                <a:cs typeface="Arial Black" panose="020B0A04020102020204"/>
              </a:rPr>
              <a:t>loyalty.</a:t>
            </a:r>
            <a:endParaRPr sz="2700">
              <a:latin typeface="Arial Black" panose="020B0A04020102020204"/>
              <a:cs typeface="Arial Black" panose="020B0A04020102020204"/>
            </a:endParaRPr>
          </a:p>
        </p:txBody>
      </p:sp>
      <p:sp>
        <p:nvSpPr>
          <p:cNvPr id="6" name="object 6"/>
          <p:cNvSpPr txBox="1"/>
          <p:nvPr/>
        </p:nvSpPr>
        <p:spPr>
          <a:xfrm>
            <a:off x="12732784" y="3235079"/>
            <a:ext cx="5400675" cy="1196975"/>
          </a:xfrm>
          <a:prstGeom prst="rect">
            <a:avLst/>
          </a:prstGeom>
        </p:spPr>
        <p:txBody>
          <a:bodyPr vert="horz" wrap="square" lIns="0" tIns="12065" rIns="0" bIns="0" rtlCol="0">
            <a:spAutoFit/>
          </a:bodyPr>
          <a:lstStyle/>
          <a:p>
            <a:pPr marL="12700" marR="5080" algn="ctr">
              <a:lnSpc>
                <a:spcPct val="117000"/>
              </a:lnSpc>
              <a:spcBef>
                <a:spcPts val="95"/>
              </a:spcBef>
            </a:pPr>
            <a:r>
              <a:rPr sz="2200" spc="-145" dirty="0">
                <a:latin typeface="Arial Black" panose="020B0A04020102020204"/>
                <a:cs typeface="Arial Black" panose="020B0A04020102020204"/>
              </a:rPr>
              <a:t>Surat</a:t>
            </a:r>
            <a:r>
              <a:rPr sz="2200" spc="-165" dirty="0">
                <a:latin typeface="Arial Black" panose="020B0A04020102020204"/>
                <a:cs typeface="Arial Black" panose="020B0A04020102020204"/>
              </a:rPr>
              <a:t> </a:t>
            </a:r>
            <a:r>
              <a:rPr sz="2200" spc="-150" dirty="0">
                <a:latin typeface="Verdana" panose="020B0604030504040204"/>
                <a:cs typeface="Verdana" panose="020B0604030504040204"/>
              </a:rPr>
              <a:t>&amp;</a:t>
            </a:r>
            <a:r>
              <a:rPr sz="2200" spc="-220" dirty="0">
                <a:latin typeface="Verdana" panose="020B0604030504040204"/>
                <a:cs typeface="Verdana" panose="020B0604030504040204"/>
              </a:rPr>
              <a:t> </a:t>
            </a:r>
            <a:r>
              <a:rPr sz="2200" spc="-190" dirty="0">
                <a:latin typeface="Arial Black" panose="020B0A04020102020204"/>
                <a:cs typeface="Arial Black" panose="020B0A04020102020204"/>
              </a:rPr>
              <a:t>Luckhnow</a:t>
            </a:r>
            <a:r>
              <a:rPr sz="2200" spc="-165" dirty="0">
                <a:latin typeface="Arial Black" panose="020B0A04020102020204"/>
                <a:cs typeface="Arial Black" panose="020B0A04020102020204"/>
              </a:rPr>
              <a:t> </a:t>
            </a:r>
            <a:r>
              <a:rPr sz="2200" spc="-75" dirty="0">
                <a:latin typeface="Verdana" panose="020B0604030504040204"/>
                <a:cs typeface="Verdana" panose="020B0604030504040204"/>
              </a:rPr>
              <a:t>are</a:t>
            </a:r>
            <a:r>
              <a:rPr sz="2200" spc="-200" dirty="0">
                <a:latin typeface="Verdana" panose="020B0604030504040204"/>
                <a:cs typeface="Verdana" panose="020B0604030504040204"/>
              </a:rPr>
              <a:t> </a:t>
            </a:r>
            <a:r>
              <a:rPr sz="2200" spc="-25" dirty="0">
                <a:latin typeface="Verdana" panose="020B0604030504040204"/>
                <a:cs typeface="Verdana" panose="020B0604030504040204"/>
              </a:rPr>
              <a:t>the</a:t>
            </a:r>
            <a:r>
              <a:rPr sz="2200" spc="-204" dirty="0">
                <a:latin typeface="Verdana" panose="020B0604030504040204"/>
                <a:cs typeface="Verdana" panose="020B0604030504040204"/>
              </a:rPr>
              <a:t> </a:t>
            </a:r>
            <a:r>
              <a:rPr sz="2200" dirty="0">
                <a:latin typeface="Verdana" panose="020B0604030504040204"/>
                <a:cs typeface="Verdana" panose="020B0604030504040204"/>
              </a:rPr>
              <a:t>top</a:t>
            </a:r>
            <a:r>
              <a:rPr sz="2200" spc="-200" dirty="0">
                <a:latin typeface="Verdana" panose="020B0604030504040204"/>
                <a:cs typeface="Verdana" panose="020B0604030504040204"/>
              </a:rPr>
              <a:t> </a:t>
            </a:r>
            <a:r>
              <a:rPr sz="2200" spc="-204" dirty="0">
                <a:latin typeface="Verdana" panose="020B0604030504040204"/>
                <a:cs typeface="Verdana" panose="020B0604030504040204"/>
              </a:rPr>
              <a:t>2</a:t>
            </a:r>
            <a:r>
              <a:rPr sz="2200" spc="-200" dirty="0">
                <a:latin typeface="Verdana" panose="020B0604030504040204"/>
                <a:cs typeface="Verdana" panose="020B0604030504040204"/>
              </a:rPr>
              <a:t> </a:t>
            </a:r>
            <a:r>
              <a:rPr sz="2200" spc="-10" dirty="0">
                <a:latin typeface="Verdana" panose="020B0604030504040204"/>
                <a:cs typeface="Verdana" panose="020B0604030504040204"/>
              </a:rPr>
              <a:t>cities</a:t>
            </a:r>
            <a:r>
              <a:rPr sz="2200" spc="-204" dirty="0">
                <a:latin typeface="Verdana" panose="020B0604030504040204"/>
                <a:cs typeface="Verdana" panose="020B0604030504040204"/>
              </a:rPr>
              <a:t> </a:t>
            </a:r>
            <a:r>
              <a:rPr sz="2200" spc="-50" dirty="0">
                <a:latin typeface="Verdana" panose="020B0604030504040204"/>
                <a:cs typeface="Verdana" panose="020B0604030504040204"/>
              </a:rPr>
              <a:t>&amp; </a:t>
            </a:r>
            <a:r>
              <a:rPr sz="2200" spc="-130" dirty="0">
                <a:latin typeface="Arial Black" panose="020B0A04020102020204"/>
                <a:cs typeface="Arial Black" panose="020B0A04020102020204"/>
              </a:rPr>
              <a:t>Jaipur</a:t>
            </a:r>
            <a:r>
              <a:rPr sz="2200" spc="-200" dirty="0">
                <a:latin typeface="Arial Black" panose="020B0A04020102020204"/>
                <a:cs typeface="Arial Black" panose="020B0A04020102020204"/>
              </a:rPr>
              <a:t> </a:t>
            </a:r>
            <a:r>
              <a:rPr sz="2200" spc="-490" dirty="0">
                <a:latin typeface="Arial Black" panose="020B0A04020102020204"/>
                <a:cs typeface="Arial Black" panose="020B0A04020102020204"/>
              </a:rPr>
              <a:t>&amp;</a:t>
            </a:r>
            <a:r>
              <a:rPr sz="2200" spc="-195" dirty="0">
                <a:latin typeface="Arial Black" panose="020B0A04020102020204"/>
                <a:cs typeface="Arial Black" panose="020B0A04020102020204"/>
              </a:rPr>
              <a:t> </a:t>
            </a:r>
            <a:r>
              <a:rPr sz="2200" spc="-130" dirty="0">
                <a:latin typeface="Arial Black" panose="020B0A04020102020204"/>
                <a:cs typeface="Arial Black" panose="020B0A04020102020204"/>
              </a:rPr>
              <a:t>Mysore</a:t>
            </a:r>
            <a:r>
              <a:rPr sz="2200" spc="-195" dirty="0">
                <a:latin typeface="Arial Black" panose="020B0A04020102020204"/>
                <a:cs typeface="Arial Black" panose="020B0A04020102020204"/>
              </a:rPr>
              <a:t> </a:t>
            </a:r>
            <a:r>
              <a:rPr sz="2200" spc="-75" dirty="0">
                <a:latin typeface="Verdana" panose="020B0604030504040204"/>
                <a:cs typeface="Verdana" panose="020B0604030504040204"/>
              </a:rPr>
              <a:t>are</a:t>
            </a:r>
            <a:r>
              <a:rPr sz="2200" spc="-215" dirty="0">
                <a:latin typeface="Verdana" panose="020B0604030504040204"/>
                <a:cs typeface="Verdana" panose="020B0604030504040204"/>
              </a:rPr>
              <a:t> </a:t>
            </a:r>
            <a:r>
              <a:rPr sz="2200" spc="-25" dirty="0">
                <a:latin typeface="Verdana" panose="020B0604030504040204"/>
                <a:cs typeface="Verdana" panose="020B0604030504040204"/>
              </a:rPr>
              <a:t>the</a:t>
            </a:r>
            <a:r>
              <a:rPr sz="2200" spc="-215" dirty="0">
                <a:latin typeface="Verdana" panose="020B0604030504040204"/>
                <a:cs typeface="Verdana" panose="020B0604030504040204"/>
              </a:rPr>
              <a:t> </a:t>
            </a:r>
            <a:r>
              <a:rPr sz="2200" spc="-10" dirty="0">
                <a:latin typeface="Verdana" panose="020B0604030504040204"/>
                <a:cs typeface="Verdana" panose="020B0604030504040204"/>
              </a:rPr>
              <a:t>Bottom</a:t>
            </a:r>
            <a:r>
              <a:rPr sz="2200" spc="-215" dirty="0">
                <a:latin typeface="Verdana" panose="020B0604030504040204"/>
                <a:cs typeface="Verdana" panose="020B0604030504040204"/>
              </a:rPr>
              <a:t> </a:t>
            </a:r>
            <a:r>
              <a:rPr sz="2200" spc="-204" dirty="0">
                <a:latin typeface="Verdana" panose="020B0604030504040204"/>
                <a:cs typeface="Verdana" panose="020B0604030504040204"/>
              </a:rPr>
              <a:t>2</a:t>
            </a:r>
            <a:r>
              <a:rPr sz="2200" spc="-215" dirty="0">
                <a:latin typeface="Verdana" panose="020B0604030504040204"/>
                <a:cs typeface="Verdana" panose="020B0604030504040204"/>
              </a:rPr>
              <a:t> </a:t>
            </a:r>
            <a:r>
              <a:rPr sz="2200" spc="-10" dirty="0">
                <a:latin typeface="Verdana" panose="020B0604030504040204"/>
                <a:cs typeface="Verdana" panose="020B0604030504040204"/>
              </a:rPr>
              <a:t>Cities by</a:t>
            </a:r>
            <a:r>
              <a:rPr sz="2200" spc="-235" dirty="0">
                <a:latin typeface="Verdana" panose="020B0604030504040204"/>
                <a:cs typeface="Verdana" panose="020B0604030504040204"/>
              </a:rPr>
              <a:t> </a:t>
            </a:r>
            <a:r>
              <a:rPr sz="2200" dirty="0">
                <a:latin typeface="Verdana" panose="020B0604030504040204"/>
                <a:cs typeface="Verdana" panose="020B0604030504040204"/>
              </a:rPr>
              <a:t>their</a:t>
            </a:r>
            <a:r>
              <a:rPr sz="2200" spc="200" dirty="0">
                <a:latin typeface="Verdana" panose="020B0604030504040204"/>
                <a:cs typeface="Verdana" panose="020B0604030504040204"/>
              </a:rPr>
              <a:t> </a:t>
            </a:r>
            <a:r>
              <a:rPr sz="2200" spc="-20" dirty="0">
                <a:latin typeface="Verdana" panose="020B0604030504040204"/>
                <a:cs typeface="Verdana" panose="020B0604030504040204"/>
              </a:rPr>
              <a:t>RPR%</a:t>
            </a:r>
            <a:endParaRPr sz="2200">
              <a:latin typeface="Verdana" panose="020B0604030504040204"/>
              <a:cs typeface="Verdana" panose="020B0604030504040204"/>
            </a:endParaRPr>
          </a:p>
        </p:txBody>
      </p:sp>
      <p:sp>
        <p:nvSpPr>
          <p:cNvPr id="7" name="object 7"/>
          <p:cNvSpPr txBox="1"/>
          <p:nvPr/>
        </p:nvSpPr>
        <p:spPr>
          <a:xfrm>
            <a:off x="13004099" y="5345314"/>
            <a:ext cx="5257800" cy="1292860"/>
          </a:xfrm>
          <a:prstGeom prst="rect">
            <a:avLst/>
          </a:prstGeom>
        </p:spPr>
        <p:txBody>
          <a:bodyPr vert="horz" wrap="square" lIns="0" tIns="11430" rIns="0" bIns="0" rtlCol="0">
            <a:spAutoFit/>
          </a:bodyPr>
          <a:lstStyle/>
          <a:p>
            <a:pPr marL="12700" marR="5080" algn="ctr">
              <a:lnSpc>
                <a:spcPct val="118000"/>
              </a:lnSpc>
              <a:spcBef>
                <a:spcPts val="90"/>
              </a:spcBef>
            </a:pPr>
            <a:r>
              <a:rPr sz="2350" dirty="0">
                <a:latin typeface="Verdana" panose="020B0604030504040204"/>
                <a:cs typeface="Verdana" panose="020B0604030504040204"/>
              </a:rPr>
              <a:t>Month</a:t>
            </a:r>
            <a:r>
              <a:rPr sz="2350" spc="-250" dirty="0">
                <a:latin typeface="Verdana" panose="020B0604030504040204"/>
                <a:cs typeface="Verdana" panose="020B0604030504040204"/>
              </a:rPr>
              <a:t> </a:t>
            </a:r>
            <a:r>
              <a:rPr sz="2350" spc="-110" dirty="0">
                <a:latin typeface="Arial Black" panose="020B0A04020102020204"/>
                <a:cs typeface="Arial Black" panose="020B0A04020102020204"/>
              </a:rPr>
              <a:t>May</a:t>
            </a:r>
            <a:r>
              <a:rPr sz="2350" spc="-220" dirty="0">
                <a:latin typeface="Arial Black" panose="020B0A04020102020204"/>
                <a:cs typeface="Arial Black" panose="020B0A04020102020204"/>
              </a:rPr>
              <a:t> </a:t>
            </a:r>
            <a:r>
              <a:rPr sz="2350" spc="-55" dirty="0">
                <a:latin typeface="Verdana" panose="020B0604030504040204"/>
                <a:cs typeface="Verdana" panose="020B0604030504040204"/>
              </a:rPr>
              <a:t>has</a:t>
            </a:r>
            <a:r>
              <a:rPr sz="2350" spc="-235" dirty="0">
                <a:latin typeface="Verdana" panose="020B0604030504040204"/>
                <a:cs typeface="Verdana" panose="020B0604030504040204"/>
              </a:rPr>
              <a:t> </a:t>
            </a:r>
            <a:r>
              <a:rPr sz="2350" spc="-10" dirty="0">
                <a:latin typeface="Verdana" panose="020B0604030504040204"/>
                <a:cs typeface="Verdana" panose="020B0604030504040204"/>
              </a:rPr>
              <a:t>the</a:t>
            </a:r>
            <a:r>
              <a:rPr sz="2350" spc="-240" dirty="0">
                <a:latin typeface="Verdana" panose="020B0604030504040204"/>
                <a:cs typeface="Verdana" panose="020B0604030504040204"/>
              </a:rPr>
              <a:t> </a:t>
            </a:r>
            <a:r>
              <a:rPr sz="2350" dirty="0">
                <a:latin typeface="Verdana" panose="020B0604030504040204"/>
                <a:cs typeface="Verdana" panose="020B0604030504040204"/>
              </a:rPr>
              <a:t>highest</a:t>
            </a:r>
            <a:r>
              <a:rPr sz="2350" spc="365" dirty="0">
                <a:latin typeface="Verdana" panose="020B0604030504040204"/>
                <a:cs typeface="Verdana" panose="020B0604030504040204"/>
              </a:rPr>
              <a:t> </a:t>
            </a:r>
            <a:r>
              <a:rPr sz="2350" spc="-20" dirty="0">
                <a:latin typeface="Verdana" panose="020B0604030504040204"/>
                <a:cs typeface="Verdana" panose="020B0604030504040204"/>
              </a:rPr>
              <a:t>RPR% </a:t>
            </a:r>
            <a:r>
              <a:rPr sz="2350" spc="-25" dirty="0">
                <a:latin typeface="Verdana" panose="020B0604030504040204"/>
                <a:cs typeface="Verdana" panose="020B0604030504040204"/>
              </a:rPr>
              <a:t>while</a:t>
            </a:r>
            <a:r>
              <a:rPr sz="2350" spc="-240" dirty="0">
                <a:latin typeface="Verdana" panose="020B0604030504040204"/>
                <a:cs typeface="Verdana" panose="020B0604030504040204"/>
              </a:rPr>
              <a:t> </a:t>
            </a:r>
            <a:r>
              <a:rPr sz="2350" spc="-135" dirty="0">
                <a:latin typeface="Arial Black" panose="020B0A04020102020204"/>
                <a:cs typeface="Arial Black" panose="020B0A04020102020204"/>
              </a:rPr>
              <a:t>January</a:t>
            </a:r>
            <a:r>
              <a:rPr sz="2350" spc="-215" dirty="0">
                <a:latin typeface="Arial Black" panose="020B0A04020102020204"/>
                <a:cs typeface="Arial Black" panose="020B0A04020102020204"/>
              </a:rPr>
              <a:t> </a:t>
            </a:r>
            <a:r>
              <a:rPr sz="2350" dirty="0">
                <a:latin typeface="Verdana" panose="020B0604030504040204"/>
                <a:cs typeface="Verdana" panose="020B0604030504040204"/>
              </a:rPr>
              <a:t>has</a:t>
            </a:r>
            <a:r>
              <a:rPr sz="2350" spc="355" dirty="0">
                <a:latin typeface="Verdana" panose="020B0604030504040204"/>
                <a:cs typeface="Verdana" panose="020B0604030504040204"/>
              </a:rPr>
              <a:t> </a:t>
            </a:r>
            <a:r>
              <a:rPr sz="2350" spc="-10" dirty="0">
                <a:latin typeface="Verdana" panose="020B0604030504040204"/>
                <a:cs typeface="Verdana" panose="020B0604030504040204"/>
              </a:rPr>
              <a:t>the</a:t>
            </a:r>
            <a:r>
              <a:rPr sz="2350" spc="-245" dirty="0">
                <a:latin typeface="Verdana" panose="020B0604030504040204"/>
                <a:cs typeface="Verdana" panose="020B0604030504040204"/>
              </a:rPr>
              <a:t> </a:t>
            </a:r>
            <a:r>
              <a:rPr sz="2350" spc="-10" dirty="0">
                <a:latin typeface="Verdana" panose="020B0604030504040204"/>
                <a:cs typeface="Verdana" panose="020B0604030504040204"/>
              </a:rPr>
              <a:t>lowest</a:t>
            </a:r>
            <a:r>
              <a:rPr sz="2350" spc="-240" dirty="0">
                <a:latin typeface="Verdana" panose="020B0604030504040204"/>
                <a:cs typeface="Verdana" panose="020B0604030504040204"/>
              </a:rPr>
              <a:t> </a:t>
            </a:r>
            <a:r>
              <a:rPr sz="2350" spc="-80" dirty="0">
                <a:latin typeface="Verdana" panose="020B0604030504040204"/>
                <a:cs typeface="Verdana" panose="020B0604030504040204"/>
              </a:rPr>
              <a:t>RPR% </a:t>
            </a:r>
            <a:r>
              <a:rPr sz="2350" spc="-10" dirty="0">
                <a:latin typeface="Verdana" panose="020B0604030504040204"/>
                <a:cs typeface="Verdana" panose="020B0604030504040204"/>
              </a:rPr>
              <a:t>across</a:t>
            </a:r>
            <a:r>
              <a:rPr sz="2350" spc="-229" dirty="0">
                <a:latin typeface="Verdana" panose="020B0604030504040204"/>
                <a:cs typeface="Verdana" panose="020B0604030504040204"/>
              </a:rPr>
              <a:t> </a:t>
            </a:r>
            <a:r>
              <a:rPr sz="2350" spc="-10" dirty="0">
                <a:latin typeface="Verdana" panose="020B0604030504040204"/>
                <a:cs typeface="Verdana" panose="020B0604030504040204"/>
              </a:rPr>
              <a:t>all</a:t>
            </a:r>
            <a:r>
              <a:rPr sz="2350" spc="-229" dirty="0">
                <a:latin typeface="Verdana" panose="020B0604030504040204"/>
                <a:cs typeface="Verdana" panose="020B0604030504040204"/>
              </a:rPr>
              <a:t> </a:t>
            </a:r>
            <a:r>
              <a:rPr sz="2350" spc="-10" dirty="0">
                <a:latin typeface="Verdana" panose="020B0604030504040204"/>
                <a:cs typeface="Verdana" panose="020B0604030504040204"/>
              </a:rPr>
              <a:t>cities</a:t>
            </a:r>
            <a:endParaRPr sz="2350">
              <a:latin typeface="Verdana" panose="020B0604030504040204"/>
              <a:cs typeface="Verdana" panose="020B0604030504040204"/>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1267716" y="1085156"/>
              <a:ext cx="10469880" cy="38100"/>
            </a:xfrm>
            <a:custGeom>
              <a:avLst/>
              <a:gdLst/>
              <a:ahLst/>
              <a:cxnLst/>
              <a:rect l="l" t="t" r="r" b="b"/>
              <a:pathLst>
                <a:path w="10469880" h="38100">
                  <a:moveTo>
                    <a:pt x="0" y="38099"/>
                  </a:moveTo>
                  <a:lnTo>
                    <a:pt x="10469275" y="0"/>
                  </a:lnTo>
                </a:path>
              </a:pathLst>
            </a:custGeom>
            <a:ln w="76199">
              <a:solidFill>
                <a:srgbClr val="574873"/>
              </a:solidFill>
            </a:ln>
          </p:spPr>
          <p:txBody>
            <a:bodyPr wrap="square" lIns="0" tIns="0" rIns="0" bIns="0" rtlCol="0"/>
            <a:lstStyle/>
            <a:p/>
          </p:txBody>
        </p:sp>
        <p:sp>
          <p:nvSpPr>
            <p:cNvPr id="4" name="object 4"/>
            <p:cNvSpPr/>
            <p:nvPr/>
          </p:nvSpPr>
          <p:spPr>
            <a:xfrm>
              <a:off x="960521" y="191074"/>
              <a:ext cx="68580" cy="894080"/>
            </a:xfrm>
            <a:custGeom>
              <a:avLst/>
              <a:gdLst/>
              <a:ahLst/>
              <a:cxnLst/>
              <a:rect l="l" t="t" r="r" b="b"/>
              <a:pathLst>
                <a:path w="68580" h="894080">
                  <a:moveTo>
                    <a:pt x="68178" y="894048"/>
                  </a:moveTo>
                  <a:lnTo>
                    <a:pt x="0" y="894048"/>
                  </a:lnTo>
                  <a:lnTo>
                    <a:pt x="0" y="0"/>
                  </a:lnTo>
                  <a:lnTo>
                    <a:pt x="68178" y="0"/>
                  </a:lnTo>
                  <a:lnTo>
                    <a:pt x="68178" y="894048"/>
                  </a:lnTo>
                  <a:close/>
                </a:path>
              </a:pathLst>
            </a:custGeom>
            <a:solidFill>
              <a:srgbClr val="574873"/>
            </a:solidFill>
          </p:spPr>
          <p:txBody>
            <a:bodyPr wrap="square" lIns="0" tIns="0" rIns="0" bIns="0" rtlCol="0"/>
            <a:lstStyle/>
            <a:p/>
          </p:txBody>
        </p:sp>
        <p:sp>
          <p:nvSpPr>
            <p:cNvPr id="5" name="object 5"/>
            <p:cNvSpPr/>
            <p:nvPr/>
          </p:nvSpPr>
          <p:spPr>
            <a:xfrm>
              <a:off x="587270" y="1682310"/>
              <a:ext cx="672465" cy="567690"/>
            </a:xfrm>
            <a:custGeom>
              <a:avLst/>
              <a:gdLst/>
              <a:ahLst/>
              <a:cxnLst/>
              <a:rect l="l" t="t" r="r" b="b"/>
              <a:pathLst>
                <a:path w="672465" h="567689">
                  <a:moveTo>
                    <a:pt x="712" y="35710"/>
                  </a:moveTo>
                  <a:lnTo>
                    <a:pt x="0" y="31589"/>
                  </a:lnTo>
                  <a:lnTo>
                    <a:pt x="8268" y="11703"/>
                  </a:lnTo>
                  <a:lnTo>
                    <a:pt x="8332" y="11550"/>
                  </a:lnTo>
                  <a:lnTo>
                    <a:pt x="26027" y="0"/>
                  </a:lnTo>
                  <a:lnTo>
                    <a:pt x="50074" y="2081"/>
                  </a:lnTo>
                  <a:lnTo>
                    <a:pt x="72363" y="11703"/>
                  </a:lnTo>
                  <a:lnTo>
                    <a:pt x="87232" y="18825"/>
                  </a:lnTo>
                  <a:lnTo>
                    <a:pt x="30455" y="18825"/>
                  </a:lnTo>
                  <a:lnTo>
                    <a:pt x="11887" y="22515"/>
                  </a:lnTo>
                  <a:lnTo>
                    <a:pt x="712" y="35710"/>
                  </a:lnTo>
                  <a:close/>
                </a:path>
                <a:path w="672465" h="567689">
                  <a:moveTo>
                    <a:pt x="18767" y="67404"/>
                  </a:moveTo>
                  <a:lnTo>
                    <a:pt x="4043" y="54976"/>
                  </a:lnTo>
                  <a:lnTo>
                    <a:pt x="783" y="36123"/>
                  </a:lnTo>
                  <a:lnTo>
                    <a:pt x="712" y="35710"/>
                  </a:lnTo>
                  <a:lnTo>
                    <a:pt x="11887" y="22515"/>
                  </a:lnTo>
                  <a:lnTo>
                    <a:pt x="30455" y="18825"/>
                  </a:lnTo>
                  <a:lnTo>
                    <a:pt x="46536" y="28872"/>
                  </a:lnTo>
                  <a:lnTo>
                    <a:pt x="46682" y="29430"/>
                  </a:lnTo>
                  <a:lnTo>
                    <a:pt x="47651" y="32729"/>
                  </a:lnTo>
                  <a:lnTo>
                    <a:pt x="47974" y="38433"/>
                  </a:lnTo>
                  <a:lnTo>
                    <a:pt x="48090" y="40484"/>
                  </a:lnTo>
                  <a:lnTo>
                    <a:pt x="45416" y="45398"/>
                  </a:lnTo>
                  <a:lnTo>
                    <a:pt x="25322" y="45398"/>
                  </a:lnTo>
                  <a:lnTo>
                    <a:pt x="29881" y="49316"/>
                  </a:lnTo>
                  <a:lnTo>
                    <a:pt x="33821" y="49316"/>
                  </a:lnTo>
                  <a:lnTo>
                    <a:pt x="35139" y="49894"/>
                  </a:lnTo>
                  <a:lnTo>
                    <a:pt x="38784" y="51711"/>
                  </a:lnTo>
                  <a:lnTo>
                    <a:pt x="44650" y="54495"/>
                  </a:lnTo>
                  <a:lnTo>
                    <a:pt x="36341" y="64118"/>
                  </a:lnTo>
                  <a:lnTo>
                    <a:pt x="18767" y="67404"/>
                  </a:lnTo>
                  <a:close/>
                </a:path>
                <a:path w="672465" h="567689">
                  <a:moveTo>
                    <a:pt x="46536" y="28872"/>
                  </a:moveTo>
                  <a:lnTo>
                    <a:pt x="30455" y="18825"/>
                  </a:lnTo>
                  <a:lnTo>
                    <a:pt x="87232" y="18825"/>
                  </a:lnTo>
                  <a:lnTo>
                    <a:pt x="94368" y="22243"/>
                  </a:lnTo>
                  <a:lnTo>
                    <a:pt x="101505" y="25807"/>
                  </a:lnTo>
                  <a:lnTo>
                    <a:pt x="45732" y="25807"/>
                  </a:lnTo>
                  <a:lnTo>
                    <a:pt x="46536" y="28872"/>
                  </a:lnTo>
                  <a:close/>
                </a:path>
                <a:path w="672465" h="567689">
                  <a:moveTo>
                    <a:pt x="47430" y="29430"/>
                  </a:moveTo>
                  <a:lnTo>
                    <a:pt x="46536" y="28872"/>
                  </a:lnTo>
                  <a:lnTo>
                    <a:pt x="45732" y="25807"/>
                  </a:lnTo>
                  <a:lnTo>
                    <a:pt x="46166" y="26896"/>
                  </a:lnTo>
                  <a:lnTo>
                    <a:pt x="47430" y="29430"/>
                  </a:lnTo>
                  <a:close/>
                </a:path>
                <a:path w="672465" h="567689">
                  <a:moveTo>
                    <a:pt x="602692" y="321423"/>
                  </a:moveTo>
                  <a:lnTo>
                    <a:pt x="76916" y="69957"/>
                  </a:lnTo>
                  <a:lnTo>
                    <a:pt x="75522" y="68067"/>
                  </a:lnTo>
                  <a:lnTo>
                    <a:pt x="47903" y="29726"/>
                  </a:lnTo>
                  <a:lnTo>
                    <a:pt x="47430" y="29430"/>
                  </a:lnTo>
                  <a:lnTo>
                    <a:pt x="46166" y="26896"/>
                  </a:lnTo>
                  <a:lnTo>
                    <a:pt x="45732" y="25807"/>
                  </a:lnTo>
                  <a:lnTo>
                    <a:pt x="101505" y="25807"/>
                  </a:lnTo>
                  <a:lnTo>
                    <a:pt x="138010" y="43874"/>
                  </a:lnTo>
                  <a:lnTo>
                    <a:pt x="558961" y="243569"/>
                  </a:lnTo>
                  <a:lnTo>
                    <a:pt x="604305" y="265683"/>
                  </a:lnTo>
                  <a:lnTo>
                    <a:pt x="649341" y="288323"/>
                  </a:lnTo>
                  <a:lnTo>
                    <a:pt x="666579" y="303985"/>
                  </a:lnTo>
                  <a:lnTo>
                    <a:pt x="667740" y="308349"/>
                  </a:lnTo>
                  <a:lnTo>
                    <a:pt x="629582" y="308349"/>
                  </a:lnTo>
                  <a:lnTo>
                    <a:pt x="617206" y="315749"/>
                  </a:lnTo>
                  <a:lnTo>
                    <a:pt x="613515" y="317273"/>
                  </a:lnTo>
                  <a:lnTo>
                    <a:pt x="602692" y="321423"/>
                  </a:lnTo>
                  <a:close/>
                </a:path>
                <a:path w="672465" h="567689">
                  <a:moveTo>
                    <a:pt x="47651" y="32729"/>
                  </a:moveTo>
                  <a:lnTo>
                    <a:pt x="46817" y="29943"/>
                  </a:lnTo>
                  <a:lnTo>
                    <a:pt x="46536" y="28872"/>
                  </a:lnTo>
                  <a:lnTo>
                    <a:pt x="47430" y="29430"/>
                  </a:lnTo>
                  <a:lnTo>
                    <a:pt x="47493" y="29943"/>
                  </a:lnTo>
                  <a:lnTo>
                    <a:pt x="47586" y="31589"/>
                  </a:lnTo>
                  <a:lnTo>
                    <a:pt x="47651" y="32729"/>
                  </a:lnTo>
                  <a:close/>
                </a:path>
                <a:path w="672465" h="567689">
                  <a:moveTo>
                    <a:pt x="76916" y="69957"/>
                  </a:moveTo>
                  <a:lnTo>
                    <a:pt x="44650" y="54495"/>
                  </a:lnTo>
                  <a:lnTo>
                    <a:pt x="48622" y="49894"/>
                  </a:lnTo>
                  <a:lnTo>
                    <a:pt x="48090" y="40484"/>
                  </a:lnTo>
                  <a:lnTo>
                    <a:pt x="49206" y="38433"/>
                  </a:lnTo>
                  <a:lnTo>
                    <a:pt x="48120" y="34297"/>
                  </a:lnTo>
                  <a:lnTo>
                    <a:pt x="47777" y="33151"/>
                  </a:lnTo>
                  <a:lnTo>
                    <a:pt x="47651" y="32729"/>
                  </a:lnTo>
                  <a:lnTo>
                    <a:pt x="47586" y="31589"/>
                  </a:lnTo>
                  <a:lnTo>
                    <a:pt x="47464" y="29430"/>
                  </a:lnTo>
                  <a:lnTo>
                    <a:pt x="47903" y="29726"/>
                  </a:lnTo>
                  <a:lnTo>
                    <a:pt x="75522" y="68067"/>
                  </a:lnTo>
                  <a:lnTo>
                    <a:pt x="76916" y="69957"/>
                  </a:lnTo>
                  <a:close/>
                </a:path>
                <a:path w="672465" h="567689">
                  <a:moveTo>
                    <a:pt x="48090" y="40484"/>
                  </a:moveTo>
                  <a:lnTo>
                    <a:pt x="47843" y="36123"/>
                  </a:lnTo>
                  <a:lnTo>
                    <a:pt x="47740" y="34297"/>
                  </a:lnTo>
                  <a:lnTo>
                    <a:pt x="47675" y="33151"/>
                  </a:lnTo>
                  <a:lnTo>
                    <a:pt x="48120" y="34297"/>
                  </a:lnTo>
                  <a:lnTo>
                    <a:pt x="49206" y="38433"/>
                  </a:lnTo>
                  <a:lnTo>
                    <a:pt x="48090" y="40484"/>
                  </a:lnTo>
                  <a:close/>
                </a:path>
                <a:path w="672465" h="567689">
                  <a:moveTo>
                    <a:pt x="3065" y="49316"/>
                  </a:moveTo>
                  <a:lnTo>
                    <a:pt x="2876" y="48996"/>
                  </a:lnTo>
                  <a:lnTo>
                    <a:pt x="363" y="36123"/>
                  </a:lnTo>
                  <a:lnTo>
                    <a:pt x="712" y="35710"/>
                  </a:lnTo>
                  <a:lnTo>
                    <a:pt x="2839" y="48010"/>
                  </a:lnTo>
                  <a:lnTo>
                    <a:pt x="2914" y="48446"/>
                  </a:lnTo>
                  <a:lnTo>
                    <a:pt x="3010" y="48996"/>
                  </a:lnTo>
                  <a:lnTo>
                    <a:pt x="3065" y="49316"/>
                  </a:lnTo>
                  <a:close/>
                </a:path>
                <a:path w="672465" h="567689">
                  <a:moveTo>
                    <a:pt x="44650" y="54495"/>
                  </a:moveTo>
                  <a:lnTo>
                    <a:pt x="38784" y="51711"/>
                  </a:lnTo>
                  <a:lnTo>
                    <a:pt x="35139" y="49894"/>
                  </a:lnTo>
                  <a:lnTo>
                    <a:pt x="33091" y="48996"/>
                  </a:lnTo>
                  <a:lnTo>
                    <a:pt x="36829" y="48010"/>
                  </a:lnTo>
                  <a:lnTo>
                    <a:pt x="41172" y="46704"/>
                  </a:lnTo>
                  <a:lnTo>
                    <a:pt x="45297" y="45616"/>
                  </a:lnTo>
                  <a:lnTo>
                    <a:pt x="48090" y="40484"/>
                  </a:lnTo>
                  <a:lnTo>
                    <a:pt x="48281" y="43874"/>
                  </a:lnTo>
                  <a:lnTo>
                    <a:pt x="48380" y="45616"/>
                  </a:lnTo>
                  <a:lnTo>
                    <a:pt x="48442" y="46704"/>
                  </a:lnTo>
                  <a:lnTo>
                    <a:pt x="48540" y="48446"/>
                  </a:lnTo>
                  <a:lnTo>
                    <a:pt x="48622" y="49894"/>
                  </a:lnTo>
                  <a:lnTo>
                    <a:pt x="44650" y="54495"/>
                  </a:lnTo>
                  <a:close/>
                </a:path>
                <a:path w="672465" h="567689">
                  <a:moveTo>
                    <a:pt x="29881" y="49316"/>
                  </a:moveTo>
                  <a:lnTo>
                    <a:pt x="25322" y="45398"/>
                  </a:lnTo>
                  <a:lnTo>
                    <a:pt x="31836" y="48446"/>
                  </a:lnTo>
                  <a:lnTo>
                    <a:pt x="33091" y="48996"/>
                  </a:lnTo>
                  <a:lnTo>
                    <a:pt x="34029" y="48996"/>
                  </a:lnTo>
                  <a:lnTo>
                    <a:pt x="29881" y="49316"/>
                  </a:lnTo>
                  <a:close/>
                </a:path>
                <a:path w="672465" h="567689">
                  <a:moveTo>
                    <a:pt x="33091" y="48996"/>
                  </a:moveTo>
                  <a:lnTo>
                    <a:pt x="31836" y="48446"/>
                  </a:lnTo>
                  <a:lnTo>
                    <a:pt x="25322" y="45398"/>
                  </a:lnTo>
                  <a:lnTo>
                    <a:pt x="45416" y="45398"/>
                  </a:lnTo>
                  <a:lnTo>
                    <a:pt x="45297" y="45616"/>
                  </a:lnTo>
                  <a:lnTo>
                    <a:pt x="41172" y="46704"/>
                  </a:lnTo>
                  <a:lnTo>
                    <a:pt x="36829" y="48010"/>
                  </a:lnTo>
                  <a:lnTo>
                    <a:pt x="33091" y="48996"/>
                  </a:lnTo>
                  <a:close/>
                </a:path>
                <a:path w="672465" h="567689">
                  <a:moveTo>
                    <a:pt x="33821" y="49316"/>
                  </a:moveTo>
                  <a:lnTo>
                    <a:pt x="29881" y="49316"/>
                  </a:lnTo>
                  <a:lnTo>
                    <a:pt x="34029" y="48996"/>
                  </a:lnTo>
                  <a:lnTo>
                    <a:pt x="33091" y="48996"/>
                  </a:lnTo>
                  <a:lnTo>
                    <a:pt x="33821" y="49316"/>
                  </a:lnTo>
                  <a:close/>
                </a:path>
                <a:path w="672465" h="567689">
                  <a:moveTo>
                    <a:pt x="71587" y="67404"/>
                  </a:moveTo>
                  <a:lnTo>
                    <a:pt x="18767" y="67404"/>
                  </a:lnTo>
                  <a:lnTo>
                    <a:pt x="36341" y="64118"/>
                  </a:lnTo>
                  <a:lnTo>
                    <a:pt x="44650" y="54495"/>
                  </a:lnTo>
                  <a:lnTo>
                    <a:pt x="71587" y="67404"/>
                  </a:lnTo>
                  <a:close/>
                </a:path>
                <a:path w="672465" h="567689">
                  <a:moveTo>
                    <a:pt x="188639" y="301495"/>
                  </a:moveTo>
                  <a:lnTo>
                    <a:pt x="187050" y="298750"/>
                  </a:lnTo>
                  <a:lnTo>
                    <a:pt x="178205" y="286853"/>
                  </a:lnTo>
                  <a:lnTo>
                    <a:pt x="168750" y="275364"/>
                  </a:lnTo>
                  <a:lnTo>
                    <a:pt x="159723" y="264161"/>
                  </a:lnTo>
                  <a:lnTo>
                    <a:pt x="121220" y="213409"/>
                  </a:lnTo>
                  <a:lnTo>
                    <a:pt x="55774" y="126128"/>
                  </a:lnTo>
                  <a:lnTo>
                    <a:pt x="29705" y="90705"/>
                  </a:lnTo>
                  <a:lnTo>
                    <a:pt x="4043" y="54976"/>
                  </a:lnTo>
                  <a:lnTo>
                    <a:pt x="18767" y="67404"/>
                  </a:lnTo>
                  <a:lnTo>
                    <a:pt x="71587" y="67404"/>
                  </a:lnTo>
                  <a:lnTo>
                    <a:pt x="76916" y="69957"/>
                  </a:lnTo>
                  <a:lnTo>
                    <a:pt x="103568" y="106102"/>
                  </a:lnTo>
                  <a:lnTo>
                    <a:pt x="131900" y="143933"/>
                  </a:lnTo>
                  <a:lnTo>
                    <a:pt x="207707" y="244352"/>
                  </a:lnTo>
                  <a:lnTo>
                    <a:pt x="215602" y="254246"/>
                  </a:lnTo>
                  <a:lnTo>
                    <a:pt x="223965" y="264406"/>
                  </a:lnTo>
                  <a:lnTo>
                    <a:pt x="231798" y="274932"/>
                  </a:lnTo>
                  <a:lnTo>
                    <a:pt x="238105" y="285928"/>
                  </a:lnTo>
                  <a:lnTo>
                    <a:pt x="239008" y="293764"/>
                  </a:lnTo>
                  <a:lnTo>
                    <a:pt x="193594" y="293764"/>
                  </a:lnTo>
                  <a:lnTo>
                    <a:pt x="190554" y="295288"/>
                  </a:lnTo>
                  <a:lnTo>
                    <a:pt x="190744" y="298145"/>
                  </a:lnTo>
                  <a:lnTo>
                    <a:pt x="188639" y="301495"/>
                  </a:lnTo>
                  <a:close/>
                </a:path>
                <a:path w="672465" h="567689">
                  <a:moveTo>
                    <a:pt x="238906" y="311178"/>
                  </a:moveTo>
                  <a:lnTo>
                    <a:pt x="194245" y="311178"/>
                  </a:lnTo>
                  <a:lnTo>
                    <a:pt x="193160" y="307043"/>
                  </a:lnTo>
                  <a:lnTo>
                    <a:pt x="191857" y="302689"/>
                  </a:lnTo>
                  <a:lnTo>
                    <a:pt x="190823" y="298750"/>
                  </a:lnTo>
                  <a:lnTo>
                    <a:pt x="190744" y="298145"/>
                  </a:lnTo>
                  <a:lnTo>
                    <a:pt x="193594" y="293764"/>
                  </a:lnTo>
                  <a:lnTo>
                    <a:pt x="239008" y="293764"/>
                  </a:lnTo>
                  <a:lnTo>
                    <a:pt x="240387" y="305737"/>
                  </a:lnTo>
                  <a:lnTo>
                    <a:pt x="240410" y="307043"/>
                  </a:lnTo>
                  <a:lnTo>
                    <a:pt x="238906" y="311178"/>
                  </a:lnTo>
                  <a:close/>
                </a:path>
                <a:path w="672465" h="567689">
                  <a:moveTo>
                    <a:pt x="194245" y="311178"/>
                  </a:moveTo>
                  <a:lnTo>
                    <a:pt x="188639" y="301495"/>
                  </a:lnTo>
                  <a:lnTo>
                    <a:pt x="190744" y="298145"/>
                  </a:lnTo>
                  <a:lnTo>
                    <a:pt x="190823" y="298750"/>
                  </a:lnTo>
                  <a:lnTo>
                    <a:pt x="191857" y="302689"/>
                  </a:lnTo>
                  <a:lnTo>
                    <a:pt x="193080" y="306777"/>
                  </a:lnTo>
                  <a:lnTo>
                    <a:pt x="194245" y="311178"/>
                  </a:lnTo>
                  <a:close/>
                </a:path>
                <a:path w="672465" h="567689">
                  <a:moveTo>
                    <a:pt x="77764" y="567156"/>
                  </a:moveTo>
                  <a:lnTo>
                    <a:pt x="60659" y="554320"/>
                  </a:lnTo>
                  <a:lnTo>
                    <a:pt x="53731" y="533485"/>
                  </a:lnTo>
                  <a:lnTo>
                    <a:pt x="59628" y="509915"/>
                  </a:lnTo>
                  <a:lnTo>
                    <a:pt x="69721" y="492753"/>
                  </a:lnTo>
                  <a:lnTo>
                    <a:pt x="80282" y="475794"/>
                  </a:lnTo>
                  <a:lnTo>
                    <a:pt x="91046" y="458918"/>
                  </a:lnTo>
                  <a:lnTo>
                    <a:pt x="101750" y="442001"/>
                  </a:lnTo>
                  <a:lnTo>
                    <a:pt x="161242" y="345789"/>
                  </a:lnTo>
                  <a:lnTo>
                    <a:pt x="166908" y="336772"/>
                  </a:lnTo>
                  <a:lnTo>
                    <a:pt x="183823" y="309437"/>
                  </a:lnTo>
                  <a:lnTo>
                    <a:pt x="185995" y="305737"/>
                  </a:lnTo>
                  <a:lnTo>
                    <a:pt x="188639" y="301495"/>
                  </a:lnTo>
                  <a:lnTo>
                    <a:pt x="194245" y="311178"/>
                  </a:lnTo>
                  <a:lnTo>
                    <a:pt x="238906" y="311178"/>
                  </a:lnTo>
                  <a:lnTo>
                    <a:pt x="232731" y="328157"/>
                  </a:lnTo>
                  <a:lnTo>
                    <a:pt x="220151" y="348557"/>
                  </a:lnTo>
                  <a:lnTo>
                    <a:pt x="208141" y="366468"/>
                  </a:lnTo>
                  <a:lnTo>
                    <a:pt x="123033" y="503921"/>
                  </a:lnTo>
                  <a:lnTo>
                    <a:pt x="111819" y="508109"/>
                  </a:lnTo>
                  <a:lnTo>
                    <a:pt x="88940" y="518404"/>
                  </a:lnTo>
                  <a:lnTo>
                    <a:pt x="86551" y="518404"/>
                  </a:lnTo>
                  <a:lnTo>
                    <a:pt x="90677" y="519492"/>
                  </a:lnTo>
                  <a:lnTo>
                    <a:pt x="95019" y="520798"/>
                  </a:lnTo>
                  <a:lnTo>
                    <a:pt x="99144" y="521887"/>
                  </a:lnTo>
                  <a:lnTo>
                    <a:pt x="108550" y="527975"/>
                  </a:lnTo>
                  <a:lnTo>
                    <a:pt x="107612" y="529941"/>
                  </a:lnTo>
                  <a:lnTo>
                    <a:pt x="104355" y="534077"/>
                  </a:lnTo>
                  <a:lnTo>
                    <a:pt x="103487" y="534947"/>
                  </a:lnTo>
                  <a:lnTo>
                    <a:pt x="103053" y="536906"/>
                  </a:lnTo>
                  <a:lnTo>
                    <a:pt x="102184" y="537559"/>
                  </a:lnTo>
                  <a:lnTo>
                    <a:pt x="105587" y="540529"/>
                  </a:lnTo>
                  <a:lnTo>
                    <a:pt x="172753" y="540529"/>
                  </a:lnTo>
                  <a:lnTo>
                    <a:pt x="163766" y="544144"/>
                  </a:lnTo>
                  <a:lnTo>
                    <a:pt x="133196" y="555987"/>
                  </a:lnTo>
                  <a:lnTo>
                    <a:pt x="102401" y="566728"/>
                  </a:lnTo>
                  <a:lnTo>
                    <a:pt x="77764" y="567156"/>
                  </a:lnTo>
                  <a:close/>
                </a:path>
                <a:path w="672465" h="567689">
                  <a:moveTo>
                    <a:pt x="626543" y="332728"/>
                  </a:moveTo>
                  <a:lnTo>
                    <a:pt x="623720" y="332510"/>
                  </a:lnTo>
                  <a:lnTo>
                    <a:pt x="619812" y="329681"/>
                  </a:lnTo>
                  <a:lnTo>
                    <a:pt x="617206" y="328375"/>
                  </a:lnTo>
                  <a:lnTo>
                    <a:pt x="602692" y="321423"/>
                  </a:lnTo>
                  <a:lnTo>
                    <a:pt x="613515" y="317273"/>
                  </a:lnTo>
                  <a:lnTo>
                    <a:pt x="617206" y="315749"/>
                  </a:lnTo>
                  <a:lnTo>
                    <a:pt x="629582" y="308349"/>
                  </a:lnTo>
                  <a:lnTo>
                    <a:pt x="633708" y="309437"/>
                  </a:lnTo>
                  <a:lnTo>
                    <a:pt x="631947" y="312678"/>
                  </a:lnTo>
                  <a:lnTo>
                    <a:pt x="631953" y="321423"/>
                  </a:lnTo>
                  <a:lnTo>
                    <a:pt x="631240" y="328157"/>
                  </a:lnTo>
                  <a:lnTo>
                    <a:pt x="631217" y="328375"/>
                  </a:lnTo>
                  <a:lnTo>
                    <a:pt x="631112" y="329364"/>
                  </a:lnTo>
                  <a:lnTo>
                    <a:pt x="626543" y="332728"/>
                  </a:lnTo>
                  <a:close/>
                </a:path>
                <a:path w="672465" h="567689">
                  <a:moveTo>
                    <a:pt x="669064" y="332728"/>
                  </a:moveTo>
                  <a:lnTo>
                    <a:pt x="626543" y="332728"/>
                  </a:lnTo>
                  <a:lnTo>
                    <a:pt x="631112" y="329364"/>
                  </a:lnTo>
                  <a:lnTo>
                    <a:pt x="631953" y="321423"/>
                  </a:lnTo>
                  <a:lnTo>
                    <a:pt x="631947" y="312678"/>
                  </a:lnTo>
                  <a:lnTo>
                    <a:pt x="633708" y="309437"/>
                  </a:lnTo>
                  <a:lnTo>
                    <a:pt x="629582" y="308349"/>
                  </a:lnTo>
                  <a:lnTo>
                    <a:pt x="667740" y="308349"/>
                  </a:lnTo>
                  <a:lnTo>
                    <a:pt x="671949" y="324157"/>
                  </a:lnTo>
                  <a:lnTo>
                    <a:pt x="669137" y="332510"/>
                  </a:lnTo>
                  <a:lnTo>
                    <a:pt x="669064" y="332728"/>
                  </a:lnTo>
                  <a:close/>
                </a:path>
                <a:path w="672465" h="567689">
                  <a:moveTo>
                    <a:pt x="172753" y="540529"/>
                  </a:moveTo>
                  <a:lnTo>
                    <a:pt x="105587" y="540529"/>
                  </a:lnTo>
                  <a:lnTo>
                    <a:pt x="115890" y="540090"/>
                  </a:lnTo>
                  <a:lnTo>
                    <a:pt x="118581" y="534468"/>
                  </a:lnTo>
                  <a:lnTo>
                    <a:pt x="108550" y="527975"/>
                  </a:lnTo>
                  <a:lnTo>
                    <a:pt x="110001" y="524934"/>
                  </a:lnTo>
                  <a:lnTo>
                    <a:pt x="123033" y="503921"/>
                  </a:lnTo>
                  <a:lnTo>
                    <a:pt x="133722" y="499929"/>
                  </a:lnTo>
                  <a:lnTo>
                    <a:pt x="155869" y="492280"/>
                  </a:lnTo>
                  <a:lnTo>
                    <a:pt x="177527" y="484447"/>
                  </a:lnTo>
                  <a:lnTo>
                    <a:pt x="602692" y="321423"/>
                  </a:lnTo>
                  <a:lnTo>
                    <a:pt x="617206" y="328375"/>
                  </a:lnTo>
                  <a:lnTo>
                    <a:pt x="619812" y="329681"/>
                  </a:lnTo>
                  <a:lnTo>
                    <a:pt x="623720" y="332510"/>
                  </a:lnTo>
                  <a:lnTo>
                    <a:pt x="626543" y="332728"/>
                  </a:lnTo>
                  <a:lnTo>
                    <a:pt x="669064" y="332728"/>
                  </a:lnTo>
                  <a:lnTo>
                    <a:pt x="665310" y="343881"/>
                  </a:lnTo>
                  <a:lnTo>
                    <a:pt x="646518" y="358196"/>
                  </a:lnTo>
                  <a:lnTo>
                    <a:pt x="638501" y="361390"/>
                  </a:lnTo>
                  <a:lnTo>
                    <a:pt x="224643" y="519928"/>
                  </a:lnTo>
                  <a:lnTo>
                    <a:pt x="172753" y="540529"/>
                  </a:lnTo>
                  <a:close/>
                </a:path>
                <a:path w="672465" h="567689">
                  <a:moveTo>
                    <a:pt x="113907" y="518622"/>
                  </a:moveTo>
                  <a:lnTo>
                    <a:pt x="88071" y="518622"/>
                  </a:lnTo>
                  <a:lnTo>
                    <a:pt x="88940" y="518404"/>
                  </a:lnTo>
                  <a:lnTo>
                    <a:pt x="111819" y="508109"/>
                  </a:lnTo>
                  <a:lnTo>
                    <a:pt x="123033" y="503921"/>
                  </a:lnTo>
                  <a:lnTo>
                    <a:pt x="113907" y="518622"/>
                  </a:lnTo>
                  <a:close/>
                </a:path>
                <a:path w="672465" h="567689">
                  <a:moveTo>
                    <a:pt x="108550" y="527975"/>
                  </a:moveTo>
                  <a:lnTo>
                    <a:pt x="99144" y="521887"/>
                  </a:lnTo>
                  <a:lnTo>
                    <a:pt x="95019" y="520798"/>
                  </a:lnTo>
                  <a:lnTo>
                    <a:pt x="90677" y="519492"/>
                  </a:lnTo>
                  <a:lnTo>
                    <a:pt x="86551" y="518404"/>
                  </a:lnTo>
                  <a:lnTo>
                    <a:pt x="88071" y="518622"/>
                  </a:lnTo>
                  <a:lnTo>
                    <a:pt x="113907" y="518622"/>
                  </a:lnTo>
                  <a:lnTo>
                    <a:pt x="110001" y="524934"/>
                  </a:lnTo>
                  <a:lnTo>
                    <a:pt x="108550" y="527975"/>
                  </a:lnTo>
                  <a:close/>
                </a:path>
                <a:path w="672465" h="567689">
                  <a:moveTo>
                    <a:pt x="88071" y="518622"/>
                  </a:moveTo>
                  <a:lnTo>
                    <a:pt x="86551" y="518404"/>
                  </a:lnTo>
                  <a:lnTo>
                    <a:pt x="88940" y="518404"/>
                  </a:lnTo>
                  <a:lnTo>
                    <a:pt x="88071" y="518622"/>
                  </a:lnTo>
                  <a:close/>
                </a:path>
              </a:pathLst>
            </a:custGeom>
            <a:solidFill>
              <a:srgbClr val="377583"/>
            </a:solidFill>
          </p:spPr>
          <p:txBody>
            <a:bodyPr wrap="square" lIns="0" tIns="0" rIns="0" bIns="0" rtlCol="0"/>
            <a:lstStyle/>
            <a:p/>
          </p:txBody>
        </p:sp>
      </p:grpSp>
      <p:sp>
        <p:nvSpPr>
          <p:cNvPr id="6" name="object 6"/>
          <p:cNvSpPr txBox="1">
            <a:spLocks noGrp="1"/>
          </p:cNvSpPr>
          <p:nvPr>
            <p:ph type="title"/>
          </p:nvPr>
        </p:nvSpPr>
        <p:spPr>
          <a:prstGeom prst="rect">
            <a:avLst/>
          </a:prstGeom>
        </p:spPr>
        <p:txBody>
          <a:bodyPr vert="horz" wrap="square" lIns="0" tIns="267367" rIns="0" bIns="0" rtlCol="0">
            <a:spAutoFit/>
          </a:bodyPr>
          <a:lstStyle/>
          <a:p>
            <a:pPr marL="1280160">
              <a:lnSpc>
                <a:spcPct val="100000"/>
              </a:lnSpc>
              <a:spcBef>
                <a:spcPts val="105"/>
              </a:spcBef>
            </a:pPr>
            <a:r>
              <a:rPr spc="-75" dirty="0"/>
              <a:t>SECONDARY</a:t>
            </a:r>
            <a:r>
              <a:rPr spc="-190" dirty="0"/>
              <a:t> </a:t>
            </a:r>
            <a:r>
              <a:rPr spc="-180" dirty="0"/>
              <a:t>ANALYSIS</a:t>
            </a:r>
            <a:r>
              <a:rPr spc="-185" dirty="0"/>
              <a:t> </a:t>
            </a:r>
            <a:r>
              <a:rPr spc="-204" dirty="0"/>
              <a:t>&amp;</a:t>
            </a:r>
            <a:r>
              <a:rPr spc="-190" dirty="0"/>
              <a:t> </a:t>
            </a:r>
            <a:r>
              <a:rPr spc="-30" dirty="0"/>
              <a:t>RECOMMENDATIONS</a:t>
            </a:r>
            <a:endParaRPr spc="-30" dirty="0"/>
          </a:p>
        </p:txBody>
      </p:sp>
      <p:sp>
        <p:nvSpPr>
          <p:cNvPr id="7" name="object 7"/>
          <p:cNvSpPr/>
          <p:nvPr/>
        </p:nvSpPr>
        <p:spPr>
          <a:xfrm>
            <a:off x="661832" y="6340736"/>
            <a:ext cx="672465" cy="567690"/>
          </a:xfrm>
          <a:custGeom>
            <a:avLst/>
            <a:gdLst/>
            <a:ahLst/>
            <a:cxnLst/>
            <a:rect l="l" t="t" r="r" b="b"/>
            <a:pathLst>
              <a:path w="672465" h="567690">
                <a:moveTo>
                  <a:pt x="712" y="35710"/>
                </a:moveTo>
                <a:lnTo>
                  <a:pt x="0" y="31589"/>
                </a:lnTo>
                <a:lnTo>
                  <a:pt x="8268" y="11703"/>
                </a:lnTo>
                <a:lnTo>
                  <a:pt x="8332" y="11550"/>
                </a:lnTo>
                <a:lnTo>
                  <a:pt x="26027" y="0"/>
                </a:lnTo>
                <a:lnTo>
                  <a:pt x="50074" y="2081"/>
                </a:lnTo>
                <a:lnTo>
                  <a:pt x="72363" y="11703"/>
                </a:lnTo>
                <a:lnTo>
                  <a:pt x="87232" y="18825"/>
                </a:lnTo>
                <a:lnTo>
                  <a:pt x="30455" y="18825"/>
                </a:lnTo>
                <a:lnTo>
                  <a:pt x="11887" y="22515"/>
                </a:lnTo>
                <a:lnTo>
                  <a:pt x="712" y="35710"/>
                </a:lnTo>
                <a:close/>
              </a:path>
              <a:path w="672465" h="567690">
                <a:moveTo>
                  <a:pt x="18767" y="67404"/>
                </a:moveTo>
                <a:lnTo>
                  <a:pt x="4043" y="54976"/>
                </a:lnTo>
                <a:lnTo>
                  <a:pt x="783" y="36123"/>
                </a:lnTo>
                <a:lnTo>
                  <a:pt x="712" y="35710"/>
                </a:lnTo>
                <a:lnTo>
                  <a:pt x="11887" y="22515"/>
                </a:lnTo>
                <a:lnTo>
                  <a:pt x="30455" y="18825"/>
                </a:lnTo>
                <a:lnTo>
                  <a:pt x="46536" y="28872"/>
                </a:lnTo>
                <a:lnTo>
                  <a:pt x="46682" y="29430"/>
                </a:lnTo>
                <a:lnTo>
                  <a:pt x="47651" y="32729"/>
                </a:lnTo>
                <a:lnTo>
                  <a:pt x="47974" y="38433"/>
                </a:lnTo>
                <a:lnTo>
                  <a:pt x="48090" y="40484"/>
                </a:lnTo>
                <a:lnTo>
                  <a:pt x="45416" y="45398"/>
                </a:lnTo>
                <a:lnTo>
                  <a:pt x="25322" y="45398"/>
                </a:lnTo>
                <a:lnTo>
                  <a:pt x="29881" y="49316"/>
                </a:lnTo>
                <a:lnTo>
                  <a:pt x="33821" y="49316"/>
                </a:lnTo>
                <a:lnTo>
                  <a:pt x="35139" y="49894"/>
                </a:lnTo>
                <a:lnTo>
                  <a:pt x="38784" y="51711"/>
                </a:lnTo>
                <a:lnTo>
                  <a:pt x="44650" y="54495"/>
                </a:lnTo>
                <a:lnTo>
                  <a:pt x="36341" y="64118"/>
                </a:lnTo>
                <a:lnTo>
                  <a:pt x="18767" y="67404"/>
                </a:lnTo>
                <a:close/>
              </a:path>
              <a:path w="672465" h="567690">
                <a:moveTo>
                  <a:pt x="46536" y="28872"/>
                </a:moveTo>
                <a:lnTo>
                  <a:pt x="30455" y="18825"/>
                </a:lnTo>
                <a:lnTo>
                  <a:pt x="87232" y="18825"/>
                </a:lnTo>
                <a:lnTo>
                  <a:pt x="94368" y="22243"/>
                </a:lnTo>
                <a:lnTo>
                  <a:pt x="101505" y="25807"/>
                </a:lnTo>
                <a:lnTo>
                  <a:pt x="45732" y="25807"/>
                </a:lnTo>
                <a:lnTo>
                  <a:pt x="46536" y="28872"/>
                </a:lnTo>
                <a:close/>
              </a:path>
              <a:path w="672465" h="567690">
                <a:moveTo>
                  <a:pt x="47430" y="29430"/>
                </a:moveTo>
                <a:lnTo>
                  <a:pt x="46536" y="28872"/>
                </a:lnTo>
                <a:lnTo>
                  <a:pt x="45732" y="25807"/>
                </a:lnTo>
                <a:lnTo>
                  <a:pt x="46166" y="26896"/>
                </a:lnTo>
                <a:lnTo>
                  <a:pt x="47430" y="29430"/>
                </a:lnTo>
                <a:close/>
              </a:path>
              <a:path w="672465" h="567690">
                <a:moveTo>
                  <a:pt x="602692" y="321423"/>
                </a:moveTo>
                <a:lnTo>
                  <a:pt x="76916" y="69957"/>
                </a:lnTo>
                <a:lnTo>
                  <a:pt x="75522" y="68067"/>
                </a:lnTo>
                <a:lnTo>
                  <a:pt x="47903" y="29726"/>
                </a:lnTo>
                <a:lnTo>
                  <a:pt x="47430" y="29430"/>
                </a:lnTo>
                <a:lnTo>
                  <a:pt x="46166" y="26896"/>
                </a:lnTo>
                <a:lnTo>
                  <a:pt x="45732" y="25807"/>
                </a:lnTo>
                <a:lnTo>
                  <a:pt x="101505" y="25807"/>
                </a:lnTo>
                <a:lnTo>
                  <a:pt x="138010" y="43874"/>
                </a:lnTo>
                <a:lnTo>
                  <a:pt x="558961" y="243569"/>
                </a:lnTo>
                <a:lnTo>
                  <a:pt x="604305" y="265683"/>
                </a:lnTo>
                <a:lnTo>
                  <a:pt x="649341" y="288323"/>
                </a:lnTo>
                <a:lnTo>
                  <a:pt x="666579" y="303985"/>
                </a:lnTo>
                <a:lnTo>
                  <a:pt x="667740" y="308349"/>
                </a:lnTo>
                <a:lnTo>
                  <a:pt x="629582" y="308349"/>
                </a:lnTo>
                <a:lnTo>
                  <a:pt x="617206" y="315749"/>
                </a:lnTo>
                <a:lnTo>
                  <a:pt x="613515" y="317273"/>
                </a:lnTo>
                <a:lnTo>
                  <a:pt x="602692" y="321423"/>
                </a:lnTo>
                <a:close/>
              </a:path>
              <a:path w="672465" h="567690">
                <a:moveTo>
                  <a:pt x="47651" y="32729"/>
                </a:moveTo>
                <a:lnTo>
                  <a:pt x="46817" y="29943"/>
                </a:lnTo>
                <a:lnTo>
                  <a:pt x="46536" y="28872"/>
                </a:lnTo>
                <a:lnTo>
                  <a:pt x="47430" y="29430"/>
                </a:lnTo>
                <a:lnTo>
                  <a:pt x="47493" y="29943"/>
                </a:lnTo>
                <a:lnTo>
                  <a:pt x="47586" y="31589"/>
                </a:lnTo>
                <a:lnTo>
                  <a:pt x="47651" y="32729"/>
                </a:lnTo>
                <a:close/>
              </a:path>
              <a:path w="672465" h="567690">
                <a:moveTo>
                  <a:pt x="76916" y="69957"/>
                </a:moveTo>
                <a:lnTo>
                  <a:pt x="44650" y="54495"/>
                </a:lnTo>
                <a:lnTo>
                  <a:pt x="48622" y="49894"/>
                </a:lnTo>
                <a:lnTo>
                  <a:pt x="48090" y="40484"/>
                </a:lnTo>
                <a:lnTo>
                  <a:pt x="49206" y="38433"/>
                </a:lnTo>
                <a:lnTo>
                  <a:pt x="48120" y="34297"/>
                </a:lnTo>
                <a:lnTo>
                  <a:pt x="47777" y="33151"/>
                </a:lnTo>
                <a:lnTo>
                  <a:pt x="47651" y="32729"/>
                </a:lnTo>
                <a:lnTo>
                  <a:pt x="47586" y="31589"/>
                </a:lnTo>
                <a:lnTo>
                  <a:pt x="47464" y="29430"/>
                </a:lnTo>
                <a:lnTo>
                  <a:pt x="47903" y="29726"/>
                </a:lnTo>
                <a:lnTo>
                  <a:pt x="75522" y="68067"/>
                </a:lnTo>
                <a:lnTo>
                  <a:pt x="76916" y="69957"/>
                </a:lnTo>
                <a:close/>
              </a:path>
              <a:path w="672465" h="567690">
                <a:moveTo>
                  <a:pt x="48090" y="40484"/>
                </a:moveTo>
                <a:lnTo>
                  <a:pt x="47843" y="36123"/>
                </a:lnTo>
                <a:lnTo>
                  <a:pt x="47740" y="34297"/>
                </a:lnTo>
                <a:lnTo>
                  <a:pt x="47675" y="33151"/>
                </a:lnTo>
                <a:lnTo>
                  <a:pt x="48120" y="34297"/>
                </a:lnTo>
                <a:lnTo>
                  <a:pt x="49206" y="38433"/>
                </a:lnTo>
                <a:lnTo>
                  <a:pt x="48090" y="40484"/>
                </a:lnTo>
                <a:close/>
              </a:path>
              <a:path w="672465" h="567690">
                <a:moveTo>
                  <a:pt x="3065" y="49316"/>
                </a:moveTo>
                <a:lnTo>
                  <a:pt x="2876" y="48996"/>
                </a:lnTo>
                <a:lnTo>
                  <a:pt x="363" y="36123"/>
                </a:lnTo>
                <a:lnTo>
                  <a:pt x="712" y="35710"/>
                </a:lnTo>
                <a:lnTo>
                  <a:pt x="2839" y="48010"/>
                </a:lnTo>
                <a:lnTo>
                  <a:pt x="2914" y="48446"/>
                </a:lnTo>
                <a:lnTo>
                  <a:pt x="3010" y="48996"/>
                </a:lnTo>
                <a:lnTo>
                  <a:pt x="3065" y="49316"/>
                </a:lnTo>
                <a:close/>
              </a:path>
              <a:path w="672465" h="567690">
                <a:moveTo>
                  <a:pt x="44650" y="54495"/>
                </a:moveTo>
                <a:lnTo>
                  <a:pt x="38784" y="51711"/>
                </a:lnTo>
                <a:lnTo>
                  <a:pt x="35139" y="49894"/>
                </a:lnTo>
                <a:lnTo>
                  <a:pt x="33091" y="48996"/>
                </a:lnTo>
                <a:lnTo>
                  <a:pt x="36829" y="48010"/>
                </a:lnTo>
                <a:lnTo>
                  <a:pt x="41172" y="46704"/>
                </a:lnTo>
                <a:lnTo>
                  <a:pt x="45297" y="45616"/>
                </a:lnTo>
                <a:lnTo>
                  <a:pt x="48090" y="40484"/>
                </a:lnTo>
                <a:lnTo>
                  <a:pt x="48281" y="43874"/>
                </a:lnTo>
                <a:lnTo>
                  <a:pt x="48380" y="45616"/>
                </a:lnTo>
                <a:lnTo>
                  <a:pt x="48442" y="46704"/>
                </a:lnTo>
                <a:lnTo>
                  <a:pt x="48540" y="48446"/>
                </a:lnTo>
                <a:lnTo>
                  <a:pt x="48622" y="49894"/>
                </a:lnTo>
                <a:lnTo>
                  <a:pt x="44650" y="54495"/>
                </a:lnTo>
                <a:close/>
              </a:path>
              <a:path w="672465" h="567690">
                <a:moveTo>
                  <a:pt x="29881" y="49316"/>
                </a:moveTo>
                <a:lnTo>
                  <a:pt x="25322" y="45398"/>
                </a:lnTo>
                <a:lnTo>
                  <a:pt x="31836" y="48446"/>
                </a:lnTo>
                <a:lnTo>
                  <a:pt x="33091" y="48996"/>
                </a:lnTo>
                <a:lnTo>
                  <a:pt x="34029" y="48996"/>
                </a:lnTo>
                <a:lnTo>
                  <a:pt x="29881" y="49316"/>
                </a:lnTo>
                <a:close/>
              </a:path>
              <a:path w="672465" h="567690">
                <a:moveTo>
                  <a:pt x="33091" y="48996"/>
                </a:moveTo>
                <a:lnTo>
                  <a:pt x="31836" y="48446"/>
                </a:lnTo>
                <a:lnTo>
                  <a:pt x="25322" y="45398"/>
                </a:lnTo>
                <a:lnTo>
                  <a:pt x="45416" y="45398"/>
                </a:lnTo>
                <a:lnTo>
                  <a:pt x="45297" y="45616"/>
                </a:lnTo>
                <a:lnTo>
                  <a:pt x="41172" y="46704"/>
                </a:lnTo>
                <a:lnTo>
                  <a:pt x="36829" y="48010"/>
                </a:lnTo>
                <a:lnTo>
                  <a:pt x="33091" y="48996"/>
                </a:lnTo>
                <a:close/>
              </a:path>
              <a:path w="672465" h="567690">
                <a:moveTo>
                  <a:pt x="33821" y="49316"/>
                </a:moveTo>
                <a:lnTo>
                  <a:pt x="29881" y="49316"/>
                </a:lnTo>
                <a:lnTo>
                  <a:pt x="34029" y="48996"/>
                </a:lnTo>
                <a:lnTo>
                  <a:pt x="33091" y="48996"/>
                </a:lnTo>
                <a:lnTo>
                  <a:pt x="33821" y="49316"/>
                </a:lnTo>
                <a:close/>
              </a:path>
              <a:path w="672465" h="567690">
                <a:moveTo>
                  <a:pt x="71587" y="67404"/>
                </a:moveTo>
                <a:lnTo>
                  <a:pt x="18767" y="67404"/>
                </a:lnTo>
                <a:lnTo>
                  <a:pt x="36341" y="64118"/>
                </a:lnTo>
                <a:lnTo>
                  <a:pt x="44650" y="54495"/>
                </a:lnTo>
                <a:lnTo>
                  <a:pt x="71587" y="67404"/>
                </a:lnTo>
                <a:close/>
              </a:path>
              <a:path w="672465" h="567690">
                <a:moveTo>
                  <a:pt x="188639" y="301495"/>
                </a:moveTo>
                <a:lnTo>
                  <a:pt x="187050" y="298750"/>
                </a:lnTo>
                <a:lnTo>
                  <a:pt x="178205" y="286853"/>
                </a:lnTo>
                <a:lnTo>
                  <a:pt x="168750" y="275364"/>
                </a:lnTo>
                <a:lnTo>
                  <a:pt x="159723" y="264161"/>
                </a:lnTo>
                <a:lnTo>
                  <a:pt x="121220" y="213409"/>
                </a:lnTo>
                <a:lnTo>
                  <a:pt x="55774" y="126128"/>
                </a:lnTo>
                <a:lnTo>
                  <a:pt x="29705" y="90705"/>
                </a:lnTo>
                <a:lnTo>
                  <a:pt x="4043" y="54976"/>
                </a:lnTo>
                <a:lnTo>
                  <a:pt x="18767" y="67404"/>
                </a:lnTo>
                <a:lnTo>
                  <a:pt x="71587" y="67404"/>
                </a:lnTo>
                <a:lnTo>
                  <a:pt x="76916" y="69957"/>
                </a:lnTo>
                <a:lnTo>
                  <a:pt x="103568" y="106102"/>
                </a:lnTo>
                <a:lnTo>
                  <a:pt x="131900" y="143933"/>
                </a:lnTo>
                <a:lnTo>
                  <a:pt x="207707" y="244352"/>
                </a:lnTo>
                <a:lnTo>
                  <a:pt x="215602" y="254246"/>
                </a:lnTo>
                <a:lnTo>
                  <a:pt x="223965" y="264406"/>
                </a:lnTo>
                <a:lnTo>
                  <a:pt x="231798" y="274932"/>
                </a:lnTo>
                <a:lnTo>
                  <a:pt x="238105" y="285928"/>
                </a:lnTo>
                <a:lnTo>
                  <a:pt x="239008" y="293764"/>
                </a:lnTo>
                <a:lnTo>
                  <a:pt x="193594" y="293764"/>
                </a:lnTo>
                <a:lnTo>
                  <a:pt x="190554" y="295288"/>
                </a:lnTo>
                <a:lnTo>
                  <a:pt x="190744" y="298145"/>
                </a:lnTo>
                <a:lnTo>
                  <a:pt x="188639" y="301495"/>
                </a:lnTo>
                <a:close/>
              </a:path>
              <a:path w="672465" h="567690">
                <a:moveTo>
                  <a:pt x="238906" y="311178"/>
                </a:moveTo>
                <a:lnTo>
                  <a:pt x="194245" y="311178"/>
                </a:lnTo>
                <a:lnTo>
                  <a:pt x="193160" y="307043"/>
                </a:lnTo>
                <a:lnTo>
                  <a:pt x="191857" y="302689"/>
                </a:lnTo>
                <a:lnTo>
                  <a:pt x="190823" y="298750"/>
                </a:lnTo>
                <a:lnTo>
                  <a:pt x="190744" y="298145"/>
                </a:lnTo>
                <a:lnTo>
                  <a:pt x="193594" y="293764"/>
                </a:lnTo>
                <a:lnTo>
                  <a:pt x="239008" y="293764"/>
                </a:lnTo>
                <a:lnTo>
                  <a:pt x="240387" y="305737"/>
                </a:lnTo>
                <a:lnTo>
                  <a:pt x="240410" y="307043"/>
                </a:lnTo>
                <a:lnTo>
                  <a:pt x="238906" y="311178"/>
                </a:lnTo>
                <a:close/>
              </a:path>
              <a:path w="672465" h="567690">
                <a:moveTo>
                  <a:pt x="194245" y="311178"/>
                </a:moveTo>
                <a:lnTo>
                  <a:pt x="188639" y="301495"/>
                </a:lnTo>
                <a:lnTo>
                  <a:pt x="190744" y="298145"/>
                </a:lnTo>
                <a:lnTo>
                  <a:pt x="190823" y="298750"/>
                </a:lnTo>
                <a:lnTo>
                  <a:pt x="191857" y="302689"/>
                </a:lnTo>
                <a:lnTo>
                  <a:pt x="193080" y="306777"/>
                </a:lnTo>
                <a:lnTo>
                  <a:pt x="194245" y="311178"/>
                </a:lnTo>
                <a:close/>
              </a:path>
              <a:path w="672465" h="567690">
                <a:moveTo>
                  <a:pt x="77764" y="567156"/>
                </a:moveTo>
                <a:lnTo>
                  <a:pt x="60659" y="554320"/>
                </a:lnTo>
                <a:lnTo>
                  <a:pt x="53731" y="533485"/>
                </a:lnTo>
                <a:lnTo>
                  <a:pt x="59628" y="509915"/>
                </a:lnTo>
                <a:lnTo>
                  <a:pt x="69721" y="492753"/>
                </a:lnTo>
                <a:lnTo>
                  <a:pt x="80282" y="475794"/>
                </a:lnTo>
                <a:lnTo>
                  <a:pt x="91046" y="458918"/>
                </a:lnTo>
                <a:lnTo>
                  <a:pt x="101750" y="442001"/>
                </a:lnTo>
                <a:lnTo>
                  <a:pt x="161242" y="345789"/>
                </a:lnTo>
                <a:lnTo>
                  <a:pt x="166908" y="336772"/>
                </a:lnTo>
                <a:lnTo>
                  <a:pt x="183823" y="309437"/>
                </a:lnTo>
                <a:lnTo>
                  <a:pt x="185995" y="305737"/>
                </a:lnTo>
                <a:lnTo>
                  <a:pt x="188639" y="301495"/>
                </a:lnTo>
                <a:lnTo>
                  <a:pt x="194245" y="311178"/>
                </a:lnTo>
                <a:lnTo>
                  <a:pt x="238906" y="311178"/>
                </a:lnTo>
                <a:lnTo>
                  <a:pt x="232731" y="328157"/>
                </a:lnTo>
                <a:lnTo>
                  <a:pt x="220151" y="348557"/>
                </a:lnTo>
                <a:lnTo>
                  <a:pt x="208141" y="366468"/>
                </a:lnTo>
                <a:lnTo>
                  <a:pt x="123033" y="503921"/>
                </a:lnTo>
                <a:lnTo>
                  <a:pt x="111819" y="508109"/>
                </a:lnTo>
                <a:lnTo>
                  <a:pt x="88940" y="518404"/>
                </a:lnTo>
                <a:lnTo>
                  <a:pt x="86551" y="518404"/>
                </a:lnTo>
                <a:lnTo>
                  <a:pt x="90677" y="519492"/>
                </a:lnTo>
                <a:lnTo>
                  <a:pt x="95019" y="520798"/>
                </a:lnTo>
                <a:lnTo>
                  <a:pt x="99144" y="521887"/>
                </a:lnTo>
                <a:lnTo>
                  <a:pt x="108550" y="527975"/>
                </a:lnTo>
                <a:lnTo>
                  <a:pt x="107612" y="529941"/>
                </a:lnTo>
                <a:lnTo>
                  <a:pt x="104355" y="534077"/>
                </a:lnTo>
                <a:lnTo>
                  <a:pt x="103487" y="534947"/>
                </a:lnTo>
                <a:lnTo>
                  <a:pt x="103053" y="536906"/>
                </a:lnTo>
                <a:lnTo>
                  <a:pt x="102184" y="537559"/>
                </a:lnTo>
                <a:lnTo>
                  <a:pt x="105587" y="540529"/>
                </a:lnTo>
                <a:lnTo>
                  <a:pt x="172753" y="540529"/>
                </a:lnTo>
                <a:lnTo>
                  <a:pt x="163766" y="544144"/>
                </a:lnTo>
                <a:lnTo>
                  <a:pt x="133196" y="555987"/>
                </a:lnTo>
                <a:lnTo>
                  <a:pt x="102401" y="566728"/>
                </a:lnTo>
                <a:lnTo>
                  <a:pt x="77764" y="567156"/>
                </a:lnTo>
                <a:close/>
              </a:path>
              <a:path w="672465" h="567690">
                <a:moveTo>
                  <a:pt x="626543" y="332728"/>
                </a:moveTo>
                <a:lnTo>
                  <a:pt x="623720" y="332510"/>
                </a:lnTo>
                <a:lnTo>
                  <a:pt x="619812" y="329681"/>
                </a:lnTo>
                <a:lnTo>
                  <a:pt x="617206" y="328375"/>
                </a:lnTo>
                <a:lnTo>
                  <a:pt x="602692" y="321423"/>
                </a:lnTo>
                <a:lnTo>
                  <a:pt x="613515" y="317273"/>
                </a:lnTo>
                <a:lnTo>
                  <a:pt x="617206" y="315749"/>
                </a:lnTo>
                <a:lnTo>
                  <a:pt x="629582" y="308349"/>
                </a:lnTo>
                <a:lnTo>
                  <a:pt x="633708" y="309437"/>
                </a:lnTo>
                <a:lnTo>
                  <a:pt x="631947" y="312678"/>
                </a:lnTo>
                <a:lnTo>
                  <a:pt x="631953" y="321423"/>
                </a:lnTo>
                <a:lnTo>
                  <a:pt x="631240" y="328157"/>
                </a:lnTo>
                <a:lnTo>
                  <a:pt x="631217" y="328375"/>
                </a:lnTo>
                <a:lnTo>
                  <a:pt x="631112" y="329364"/>
                </a:lnTo>
                <a:lnTo>
                  <a:pt x="626543" y="332728"/>
                </a:lnTo>
                <a:close/>
              </a:path>
              <a:path w="672465" h="567690">
                <a:moveTo>
                  <a:pt x="669064" y="332728"/>
                </a:moveTo>
                <a:lnTo>
                  <a:pt x="626543" y="332728"/>
                </a:lnTo>
                <a:lnTo>
                  <a:pt x="631112" y="329364"/>
                </a:lnTo>
                <a:lnTo>
                  <a:pt x="631953" y="321423"/>
                </a:lnTo>
                <a:lnTo>
                  <a:pt x="631947" y="312678"/>
                </a:lnTo>
                <a:lnTo>
                  <a:pt x="633708" y="309437"/>
                </a:lnTo>
                <a:lnTo>
                  <a:pt x="629582" y="308349"/>
                </a:lnTo>
                <a:lnTo>
                  <a:pt x="667740" y="308349"/>
                </a:lnTo>
                <a:lnTo>
                  <a:pt x="671949" y="324157"/>
                </a:lnTo>
                <a:lnTo>
                  <a:pt x="669137" y="332510"/>
                </a:lnTo>
                <a:lnTo>
                  <a:pt x="669064" y="332728"/>
                </a:lnTo>
                <a:close/>
              </a:path>
              <a:path w="672465" h="567690">
                <a:moveTo>
                  <a:pt x="172753" y="540529"/>
                </a:moveTo>
                <a:lnTo>
                  <a:pt x="105587" y="540529"/>
                </a:lnTo>
                <a:lnTo>
                  <a:pt x="115890" y="540090"/>
                </a:lnTo>
                <a:lnTo>
                  <a:pt x="118581" y="534468"/>
                </a:lnTo>
                <a:lnTo>
                  <a:pt x="108550" y="527975"/>
                </a:lnTo>
                <a:lnTo>
                  <a:pt x="110001" y="524934"/>
                </a:lnTo>
                <a:lnTo>
                  <a:pt x="123033" y="503921"/>
                </a:lnTo>
                <a:lnTo>
                  <a:pt x="133722" y="499929"/>
                </a:lnTo>
                <a:lnTo>
                  <a:pt x="155869" y="492280"/>
                </a:lnTo>
                <a:lnTo>
                  <a:pt x="177527" y="484447"/>
                </a:lnTo>
                <a:lnTo>
                  <a:pt x="602692" y="321423"/>
                </a:lnTo>
                <a:lnTo>
                  <a:pt x="617206" y="328375"/>
                </a:lnTo>
                <a:lnTo>
                  <a:pt x="619812" y="329681"/>
                </a:lnTo>
                <a:lnTo>
                  <a:pt x="623720" y="332510"/>
                </a:lnTo>
                <a:lnTo>
                  <a:pt x="626543" y="332728"/>
                </a:lnTo>
                <a:lnTo>
                  <a:pt x="669064" y="332728"/>
                </a:lnTo>
                <a:lnTo>
                  <a:pt x="665310" y="343881"/>
                </a:lnTo>
                <a:lnTo>
                  <a:pt x="646518" y="358196"/>
                </a:lnTo>
                <a:lnTo>
                  <a:pt x="638501" y="361390"/>
                </a:lnTo>
                <a:lnTo>
                  <a:pt x="224643" y="519928"/>
                </a:lnTo>
                <a:lnTo>
                  <a:pt x="172753" y="540529"/>
                </a:lnTo>
                <a:close/>
              </a:path>
              <a:path w="672465" h="567690">
                <a:moveTo>
                  <a:pt x="113907" y="518622"/>
                </a:moveTo>
                <a:lnTo>
                  <a:pt x="88071" y="518622"/>
                </a:lnTo>
                <a:lnTo>
                  <a:pt x="88940" y="518404"/>
                </a:lnTo>
                <a:lnTo>
                  <a:pt x="111819" y="508109"/>
                </a:lnTo>
                <a:lnTo>
                  <a:pt x="123033" y="503921"/>
                </a:lnTo>
                <a:lnTo>
                  <a:pt x="113907" y="518622"/>
                </a:lnTo>
                <a:close/>
              </a:path>
              <a:path w="672465" h="567690">
                <a:moveTo>
                  <a:pt x="108550" y="527975"/>
                </a:moveTo>
                <a:lnTo>
                  <a:pt x="99144" y="521887"/>
                </a:lnTo>
                <a:lnTo>
                  <a:pt x="95019" y="520798"/>
                </a:lnTo>
                <a:lnTo>
                  <a:pt x="90677" y="519492"/>
                </a:lnTo>
                <a:lnTo>
                  <a:pt x="86551" y="518404"/>
                </a:lnTo>
                <a:lnTo>
                  <a:pt x="88071" y="518622"/>
                </a:lnTo>
                <a:lnTo>
                  <a:pt x="113907" y="518622"/>
                </a:lnTo>
                <a:lnTo>
                  <a:pt x="110001" y="524934"/>
                </a:lnTo>
                <a:lnTo>
                  <a:pt x="108550" y="527975"/>
                </a:lnTo>
                <a:close/>
              </a:path>
              <a:path w="672465" h="567690">
                <a:moveTo>
                  <a:pt x="88071" y="518622"/>
                </a:moveTo>
                <a:lnTo>
                  <a:pt x="86551" y="518404"/>
                </a:lnTo>
                <a:lnTo>
                  <a:pt x="88940" y="518404"/>
                </a:lnTo>
                <a:lnTo>
                  <a:pt x="88071" y="518622"/>
                </a:lnTo>
                <a:close/>
              </a:path>
            </a:pathLst>
          </a:custGeom>
          <a:solidFill>
            <a:srgbClr val="377583"/>
          </a:solidFill>
        </p:spPr>
        <p:txBody>
          <a:bodyPr wrap="square" lIns="0" tIns="0" rIns="0" bIns="0" rtlCol="0"/>
          <a:lstStyle/>
          <a:p/>
        </p:txBody>
      </p:sp>
      <p:sp>
        <p:nvSpPr>
          <p:cNvPr id="8" name="object 8"/>
          <p:cNvSpPr txBox="1"/>
          <p:nvPr/>
        </p:nvSpPr>
        <p:spPr>
          <a:xfrm>
            <a:off x="216397" y="1750151"/>
            <a:ext cx="17913985" cy="7501255"/>
          </a:xfrm>
          <a:prstGeom prst="rect">
            <a:avLst/>
          </a:prstGeom>
        </p:spPr>
        <p:txBody>
          <a:bodyPr vert="horz" wrap="square" lIns="0" tIns="11430" rIns="0" bIns="0" rtlCol="0">
            <a:spAutoFit/>
          </a:bodyPr>
          <a:lstStyle/>
          <a:p>
            <a:pPr marL="1367155">
              <a:lnSpc>
                <a:spcPct val="100000"/>
              </a:lnSpc>
              <a:spcBef>
                <a:spcPts val="90"/>
              </a:spcBef>
            </a:pPr>
            <a:r>
              <a:rPr sz="2450" b="1" spc="130" dirty="0">
                <a:solidFill>
                  <a:srgbClr val="377583"/>
                </a:solidFill>
                <a:latin typeface="Trebuchet MS" panose="020B0603020202020204"/>
                <a:cs typeface="Trebuchet MS" panose="020B0603020202020204"/>
              </a:rPr>
              <a:t>Factors</a:t>
            </a:r>
            <a:r>
              <a:rPr sz="2450" b="1" spc="-215" dirty="0">
                <a:solidFill>
                  <a:srgbClr val="377583"/>
                </a:solidFill>
                <a:latin typeface="Trebuchet MS" panose="020B0603020202020204"/>
                <a:cs typeface="Trebuchet MS" panose="020B0603020202020204"/>
              </a:rPr>
              <a:t> </a:t>
            </a:r>
            <a:r>
              <a:rPr sz="2450" b="1" spc="125" dirty="0">
                <a:solidFill>
                  <a:srgbClr val="377583"/>
                </a:solidFill>
                <a:latin typeface="Trebuchet MS" panose="020B0603020202020204"/>
                <a:cs typeface="Trebuchet MS" panose="020B0603020202020204"/>
              </a:rPr>
              <a:t>influencing</a:t>
            </a:r>
            <a:r>
              <a:rPr sz="2450" b="1" spc="-210" dirty="0">
                <a:solidFill>
                  <a:srgbClr val="377583"/>
                </a:solidFill>
                <a:latin typeface="Trebuchet MS" panose="020B0603020202020204"/>
                <a:cs typeface="Trebuchet MS" panose="020B0603020202020204"/>
              </a:rPr>
              <a:t> </a:t>
            </a:r>
            <a:r>
              <a:rPr sz="2450" b="1" spc="135" dirty="0">
                <a:solidFill>
                  <a:srgbClr val="377583"/>
                </a:solidFill>
                <a:latin typeface="Trebuchet MS" panose="020B0603020202020204"/>
                <a:cs typeface="Trebuchet MS" panose="020B0603020202020204"/>
              </a:rPr>
              <a:t>Repeat</a:t>
            </a:r>
            <a:r>
              <a:rPr sz="2450" b="1" spc="-215" dirty="0">
                <a:solidFill>
                  <a:srgbClr val="377583"/>
                </a:solidFill>
                <a:latin typeface="Trebuchet MS" panose="020B0603020202020204"/>
                <a:cs typeface="Trebuchet MS" panose="020B0603020202020204"/>
              </a:rPr>
              <a:t> </a:t>
            </a:r>
            <a:r>
              <a:rPr sz="2450" b="1" spc="195" dirty="0">
                <a:solidFill>
                  <a:srgbClr val="377583"/>
                </a:solidFill>
                <a:latin typeface="Trebuchet MS" panose="020B0603020202020204"/>
                <a:cs typeface="Trebuchet MS" panose="020B0603020202020204"/>
              </a:rPr>
              <a:t>Passenger</a:t>
            </a:r>
            <a:r>
              <a:rPr sz="2450" b="1" spc="-210" dirty="0">
                <a:solidFill>
                  <a:srgbClr val="377583"/>
                </a:solidFill>
                <a:latin typeface="Trebuchet MS" panose="020B0603020202020204"/>
                <a:cs typeface="Trebuchet MS" panose="020B0603020202020204"/>
              </a:rPr>
              <a:t> </a:t>
            </a:r>
            <a:r>
              <a:rPr sz="2450" b="1" spc="130" dirty="0">
                <a:solidFill>
                  <a:srgbClr val="377583"/>
                </a:solidFill>
                <a:latin typeface="Trebuchet MS" panose="020B0603020202020204"/>
                <a:cs typeface="Trebuchet MS" panose="020B0603020202020204"/>
              </a:rPr>
              <a:t>Rate</a:t>
            </a:r>
            <a:r>
              <a:rPr sz="2450" b="1" spc="-210" dirty="0">
                <a:solidFill>
                  <a:srgbClr val="377583"/>
                </a:solidFill>
                <a:latin typeface="Trebuchet MS" panose="020B0603020202020204"/>
                <a:cs typeface="Trebuchet MS" panose="020B0603020202020204"/>
              </a:rPr>
              <a:t> </a:t>
            </a:r>
            <a:r>
              <a:rPr sz="2450" b="1" spc="185" dirty="0">
                <a:solidFill>
                  <a:srgbClr val="377583"/>
                </a:solidFill>
                <a:latin typeface="Trebuchet MS" panose="020B0603020202020204"/>
                <a:cs typeface="Trebuchet MS" panose="020B0603020202020204"/>
              </a:rPr>
              <a:t>(RPR%)</a:t>
            </a:r>
            <a:endParaRPr sz="2450">
              <a:latin typeface="Trebuchet MS" panose="020B0603020202020204"/>
              <a:cs typeface="Trebuchet MS" panose="020B0603020202020204"/>
            </a:endParaRPr>
          </a:p>
          <a:p>
            <a:pPr>
              <a:lnSpc>
                <a:spcPct val="100000"/>
              </a:lnSpc>
              <a:spcBef>
                <a:spcPts val="195"/>
              </a:spcBef>
            </a:pPr>
            <a:endParaRPr sz="2450">
              <a:latin typeface="Trebuchet MS" panose="020B0603020202020204"/>
              <a:cs typeface="Trebuchet MS" panose="020B0603020202020204"/>
            </a:endParaRPr>
          </a:p>
          <a:p>
            <a:pPr marL="12700" marR="388620">
              <a:lnSpc>
                <a:spcPct val="117000"/>
              </a:lnSpc>
              <a:tabLst>
                <a:tab pos="4368800" algn="l"/>
                <a:tab pos="4920615" algn="l"/>
                <a:tab pos="6667500" algn="l"/>
                <a:tab pos="7931150" algn="l"/>
                <a:tab pos="9151620" algn="l"/>
                <a:tab pos="9926955" algn="l"/>
                <a:tab pos="10796270" algn="l"/>
                <a:tab pos="11981180" algn="l"/>
                <a:tab pos="13689330" algn="l"/>
                <a:tab pos="15505430" algn="l"/>
                <a:tab pos="15718790" algn="l"/>
                <a:tab pos="17284700" algn="l"/>
              </a:tabLst>
            </a:pPr>
            <a:r>
              <a:rPr sz="2450" b="1" spc="140" dirty="0">
                <a:latin typeface="Trebuchet MS" panose="020B0603020202020204"/>
                <a:cs typeface="Trebuchet MS" panose="020B0603020202020204"/>
              </a:rPr>
              <a:t>Quality</a:t>
            </a:r>
            <a:r>
              <a:rPr sz="2450" b="1" spc="260" dirty="0">
                <a:latin typeface="Trebuchet MS" panose="020B0603020202020204"/>
                <a:cs typeface="Trebuchet MS" panose="020B0603020202020204"/>
              </a:rPr>
              <a:t> </a:t>
            </a:r>
            <a:r>
              <a:rPr sz="2450" b="1" spc="75" dirty="0">
                <a:latin typeface="Trebuchet MS" panose="020B0603020202020204"/>
                <a:cs typeface="Trebuchet MS" panose="020B0603020202020204"/>
              </a:rPr>
              <a:t>of</a:t>
            </a:r>
            <a:r>
              <a:rPr sz="2450" b="1" spc="265" dirty="0">
                <a:latin typeface="Trebuchet MS" panose="020B0603020202020204"/>
                <a:cs typeface="Trebuchet MS" panose="020B0603020202020204"/>
              </a:rPr>
              <a:t> </a:t>
            </a:r>
            <a:r>
              <a:rPr sz="2450" b="1" spc="140" dirty="0">
                <a:latin typeface="Trebuchet MS" panose="020B0603020202020204"/>
                <a:cs typeface="Trebuchet MS" panose="020B0603020202020204"/>
              </a:rPr>
              <a:t>service</a:t>
            </a:r>
            <a:r>
              <a:rPr sz="2450" b="1" spc="265" dirty="0">
                <a:latin typeface="Trebuchet MS" panose="020B0603020202020204"/>
                <a:cs typeface="Trebuchet MS" panose="020B0603020202020204"/>
              </a:rPr>
              <a:t> </a:t>
            </a:r>
            <a:r>
              <a:rPr sz="2450" b="1" dirty="0">
                <a:latin typeface="Trebuchet MS" panose="020B0603020202020204"/>
                <a:cs typeface="Trebuchet MS" panose="020B0603020202020204"/>
              </a:rPr>
              <a:t>:</a:t>
            </a:r>
            <a:r>
              <a:rPr sz="2450" b="1" spc="270" dirty="0">
                <a:latin typeface="Trebuchet MS" panose="020B0603020202020204"/>
                <a:cs typeface="Trebuchet MS" panose="020B0603020202020204"/>
              </a:rPr>
              <a:t> </a:t>
            </a:r>
            <a:r>
              <a:rPr sz="2450" spc="45" dirty="0">
                <a:latin typeface="Lucida Sans Unicode" panose="020B0602030504020204"/>
                <a:cs typeface="Lucida Sans Unicode" panose="020B0602030504020204"/>
              </a:rPr>
              <a:t>Focus</a:t>
            </a:r>
            <a:r>
              <a:rPr sz="2450" dirty="0">
                <a:latin typeface="Lucida Sans Unicode" panose="020B0602030504020204"/>
                <a:cs typeface="Lucida Sans Unicode" panose="020B0602030504020204"/>
              </a:rPr>
              <a:t>	</a:t>
            </a:r>
            <a:r>
              <a:rPr sz="2450" spc="30" dirty="0">
                <a:latin typeface="Lucida Sans Unicode" panose="020B0602030504020204"/>
                <a:cs typeface="Lucida Sans Unicode" panose="020B0602030504020204"/>
              </a:rPr>
              <a:t>on</a:t>
            </a:r>
            <a:r>
              <a:rPr sz="2450" dirty="0">
                <a:latin typeface="Lucida Sans Unicode" panose="020B0602030504020204"/>
                <a:cs typeface="Lucida Sans Unicode" panose="020B0602030504020204"/>
              </a:rPr>
              <a:t>	</a:t>
            </a:r>
            <a:r>
              <a:rPr sz="2450" spc="35" dirty="0">
                <a:latin typeface="Lucida Sans Unicode" panose="020B0602030504020204"/>
                <a:cs typeface="Lucida Sans Unicode" panose="020B0602030504020204"/>
              </a:rPr>
              <a:t>improving</a:t>
            </a:r>
            <a:r>
              <a:rPr sz="2450" dirty="0">
                <a:latin typeface="Lucida Sans Unicode" panose="020B0602030504020204"/>
                <a:cs typeface="Lucida Sans Unicode" panose="020B0602030504020204"/>
              </a:rPr>
              <a:t>	</a:t>
            </a:r>
            <a:r>
              <a:rPr sz="2450" spc="60" dirty="0">
                <a:latin typeface="Lucida Sans Unicode" panose="020B0602030504020204"/>
                <a:cs typeface="Lucida Sans Unicode" panose="020B0602030504020204"/>
              </a:rPr>
              <a:t>service</a:t>
            </a:r>
            <a:r>
              <a:rPr sz="2450" dirty="0">
                <a:latin typeface="Lucida Sans Unicode" panose="020B0602030504020204"/>
                <a:cs typeface="Lucida Sans Unicode" panose="020B0602030504020204"/>
              </a:rPr>
              <a:t>	</a:t>
            </a:r>
            <a:r>
              <a:rPr sz="2450" spc="35" dirty="0">
                <a:latin typeface="Lucida Sans Unicode" panose="020B0602030504020204"/>
                <a:cs typeface="Lucida Sans Unicode" panose="020B0602030504020204"/>
              </a:rPr>
              <a:t>quality</a:t>
            </a:r>
            <a:r>
              <a:rPr sz="2450" dirty="0">
                <a:latin typeface="Lucida Sans Unicode" panose="020B0602030504020204"/>
                <a:cs typeface="Lucida Sans Unicode" panose="020B0602030504020204"/>
              </a:rPr>
              <a:t>	</a:t>
            </a:r>
            <a:r>
              <a:rPr sz="2450" spc="130" dirty="0">
                <a:latin typeface="Lucida Sans Unicode" panose="020B0602030504020204"/>
                <a:cs typeface="Lucida Sans Unicode" panose="020B0602030504020204"/>
              </a:rPr>
              <a:t>and</a:t>
            </a:r>
            <a:r>
              <a:rPr sz="245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offer</a:t>
            </a:r>
            <a:r>
              <a:rPr sz="2450" dirty="0">
                <a:latin typeface="Lucida Sans Unicode" panose="020B0602030504020204"/>
                <a:cs typeface="Lucida Sans Unicode" panose="020B0602030504020204"/>
              </a:rPr>
              <a:t>	</a:t>
            </a:r>
            <a:r>
              <a:rPr sz="2450" spc="40" dirty="0">
                <a:latin typeface="Lucida Sans Unicode" panose="020B0602030504020204"/>
                <a:cs typeface="Lucida Sans Unicode" panose="020B0602030504020204"/>
              </a:rPr>
              <a:t>loyalty</a:t>
            </a:r>
            <a:r>
              <a:rPr sz="2450" dirty="0">
                <a:latin typeface="Lucida Sans Unicode" panose="020B0602030504020204"/>
                <a:cs typeface="Lucida Sans Unicode" panose="020B0602030504020204"/>
              </a:rPr>
              <a:t>	</a:t>
            </a:r>
            <a:r>
              <a:rPr sz="2450" spc="80" dirty="0">
                <a:latin typeface="Lucida Sans Unicode" panose="020B0602030504020204"/>
                <a:cs typeface="Lucida Sans Unicode" panose="020B0602030504020204"/>
              </a:rPr>
              <a:t>programs</a:t>
            </a:r>
            <a:r>
              <a:rPr sz="2450" dirty="0">
                <a:latin typeface="Lucida Sans Unicode" panose="020B0602030504020204"/>
                <a:cs typeface="Lucida Sans Unicode" panose="020B0602030504020204"/>
              </a:rPr>
              <a:t>	</a:t>
            </a:r>
            <a:r>
              <a:rPr sz="2450" spc="65" dirty="0">
                <a:latin typeface="Lucida Sans Unicode" panose="020B0602030504020204"/>
                <a:cs typeface="Lucida Sans Unicode" panose="020B0602030504020204"/>
              </a:rPr>
              <a:t>(discounts</a:t>
            </a:r>
            <a:r>
              <a:rPr sz="2450" dirty="0">
                <a:latin typeface="Lucida Sans Unicode" panose="020B0602030504020204"/>
                <a:cs typeface="Lucida Sans Unicode" panose="020B0602030504020204"/>
              </a:rPr>
              <a:t>	</a:t>
            </a:r>
            <a:r>
              <a:rPr sz="2450" spc="-340" dirty="0">
                <a:latin typeface="Lucida Sans Unicode" panose="020B0602030504020204"/>
                <a:cs typeface="Lucida Sans Unicode" panose="020B0602030504020204"/>
              </a:rPr>
              <a:t>,</a:t>
            </a:r>
            <a:r>
              <a:rPr sz="2450"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rewards)</a:t>
            </a:r>
            <a:r>
              <a:rPr sz="2450"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&amp; provide</a:t>
            </a:r>
            <a:r>
              <a:rPr sz="2450" spc="-95" dirty="0">
                <a:latin typeface="Lucida Sans Unicode" panose="020B0602030504020204"/>
                <a:cs typeface="Lucida Sans Unicode" panose="020B0602030504020204"/>
              </a:rPr>
              <a:t> </a:t>
            </a:r>
            <a:r>
              <a:rPr sz="2450" spc="95" dirty="0">
                <a:latin typeface="Lucida Sans Unicode" panose="020B0602030504020204"/>
                <a:cs typeface="Lucida Sans Unicode" panose="020B0602030504020204"/>
              </a:rPr>
              <a:t>good</a:t>
            </a:r>
            <a:r>
              <a:rPr sz="2450" spc="-95" dirty="0">
                <a:latin typeface="Lucida Sans Unicode" panose="020B0602030504020204"/>
                <a:cs typeface="Lucida Sans Unicode" panose="020B0602030504020204"/>
              </a:rPr>
              <a:t> </a:t>
            </a:r>
            <a:r>
              <a:rPr sz="2450" spc="55" dirty="0">
                <a:latin typeface="Lucida Sans Unicode" panose="020B0602030504020204"/>
                <a:cs typeface="Lucida Sans Unicode" panose="020B0602030504020204"/>
              </a:rPr>
              <a:t>environment</a:t>
            </a:r>
            <a:r>
              <a:rPr sz="2450" spc="-9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to</a:t>
            </a:r>
            <a:r>
              <a:rPr sz="2450" spc="-95" dirty="0">
                <a:latin typeface="Lucida Sans Unicode" panose="020B0602030504020204"/>
                <a:cs typeface="Lucida Sans Unicode" panose="020B0602030504020204"/>
              </a:rPr>
              <a:t> </a:t>
            </a:r>
            <a:r>
              <a:rPr sz="2450" spc="65" dirty="0">
                <a:latin typeface="Lucida Sans Unicode" panose="020B0602030504020204"/>
                <a:cs typeface="Lucida Sans Unicode" panose="020B0602030504020204"/>
              </a:rPr>
              <a:t>keep</a:t>
            </a:r>
            <a:r>
              <a:rPr sz="2450" spc="-90" dirty="0">
                <a:latin typeface="Lucida Sans Unicode" panose="020B0602030504020204"/>
                <a:cs typeface="Lucida Sans Unicode" panose="020B0602030504020204"/>
              </a:rPr>
              <a:t> </a:t>
            </a:r>
            <a:r>
              <a:rPr sz="2450" spc="90" dirty="0">
                <a:latin typeface="Lucida Sans Unicode" panose="020B0602030504020204"/>
                <a:cs typeface="Lucida Sans Unicode" panose="020B0602030504020204"/>
              </a:rPr>
              <a:t>passengers</a:t>
            </a:r>
            <a:r>
              <a:rPr sz="2450" spc="-95"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coming</a:t>
            </a:r>
            <a:r>
              <a:rPr sz="2450" spc="-9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back.</a:t>
            </a:r>
            <a:endParaRPr sz="2450">
              <a:latin typeface="Lucida Sans Unicode" panose="020B0602030504020204"/>
              <a:cs typeface="Lucida Sans Unicode" panose="020B0602030504020204"/>
            </a:endParaRPr>
          </a:p>
          <a:p>
            <a:pPr marL="12700" marR="389255">
              <a:lnSpc>
                <a:spcPct val="117000"/>
              </a:lnSpc>
              <a:spcBef>
                <a:spcPts val="1945"/>
              </a:spcBef>
              <a:tabLst>
                <a:tab pos="3620770" algn="l"/>
                <a:tab pos="3947160" algn="l"/>
                <a:tab pos="10768330" algn="l"/>
              </a:tabLst>
            </a:pPr>
            <a:r>
              <a:rPr sz="2450" b="1" spc="155" dirty="0">
                <a:latin typeface="Trebuchet MS" panose="020B0603020202020204"/>
                <a:cs typeface="Trebuchet MS" panose="020B0603020202020204"/>
              </a:rPr>
              <a:t>Competitive</a:t>
            </a:r>
            <a:r>
              <a:rPr sz="2450" b="1" spc="229" dirty="0">
                <a:latin typeface="Trebuchet MS" panose="020B0603020202020204"/>
                <a:cs typeface="Trebuchet MS" panose="020B0603020202020204"/>
              </a:rPr>
              <a:t> </a:t>
            </a:r>
            <a:r>
              <a:rPr sz="2450" b="1" spc="125" dirty="0">
                <a:latin typeface="Trebuchet MS" panose="020B0603020202020204"/>
                <a:cs typeface="Trebuchet MS" panose="020B0603020202020204"/>
              </a:rPr>
              <a:t>Pricing</a:t>
            </a:r>
            <a:r>
              <a:rPr sz="2450" b="1" dirty="0">
                <a:latin typeface="Trebuchet MS" panose="020B0603020202020204"/>
                <a:cs typeface="Trebuchet MS" panose="020B0603020202020204"/>
              </a:rPr>
              <a:t>	</a:t>
            </a:r>
            <a:r>
              <a:rPr sz="2450" b="1" spc="-50" dirty="0">
                <a:latin typeface="Trebuchet MS" panose="020B0603020202020204"/>
                <a:cs typeface="Trebuchet MS" panose="020B0603020202020204"/>
              </a:rPr>
              <a:t>:</a:t>
            </a:r>
            <a:r>
              <a:rPr sz="2450" b="1" dirty="0">
                <a:latin typeface="Trebuchet MS" panose="020B0603020202020204"/>
                <a:cs typeface="Trebuchet MS" panose="020B0603020202020204"/>
              </a:rPr>
              <a:t>	</a:t>
            </a:r>
            <a:r>
              <a:rPr sz="2450" spc="135" dirty="0">
                <a:latin typeface="Lucida Sans Unicode" panose="020B0602030504020204"/>
                <a:cs typeface="Lucida Sans Unicode" panose="020B0602030504020204"/>
              </a:rPr>
              <a:t>Goodcabs</a:t>
            </a:r>
            <a:r>
              <a:rPr sz="2450" spc="34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should</a:t>
            </a:r>
            <a:r>
              <a:rPr sz="2450" spc="34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offer</a:t>
            </a:r>
            <a:r>
              <a:rPr sz="2450" spc="340" dirty="0">
                <a:latin typeface="Lucida Sans Unicode" panose="020B0602030504020204"/>
                <a:cs typeface="Lucida Sans Unicode" panose="020B0602030504020204"/>
              </a:rPr>
              <a:t> </a:t>
            </a:r>
            <a:r>
              <a:rPr sz="2450" spc="65" dirty="0">
                <a:latin typeface="Lucida Sans Unicode" panose="020B0602030504020204"/>
                <a:cs typeface="Lucida Sans Unicode" panose="020B0602030504020204"/>
              </a:rPr>
              <a:t>affordable</a:t>
            </a:r>
            <a:r>
              <a:rPr sz="2450" spc="340" dirty="0">
                <a:latin typeface="Lucida Sans Unicode" panose="020B0602030504020204"/>
                <a:cs typeface="Lucida Sans Unicode" panose="020B0602030504020204"/>
              </a:rPr>
              <a:t> </a:t>
            </a:r>
            <a:r>
              <a:rPr sz="2450" spc="45" dirty="0">
                <a:latin typeface="Lucida Sans Unicode" panose="020B0602030504020204"/>
                <a:cs typeface="Lucida Sans Unicode" panose="020B0602030504020204"/>
              </a:rPr>
              <a:t>prices</a:t>
            </a:r>
            <a:r>
              <a:rPr sz="2450" dirty="0">
                <a:latin typeface="Lucida Sans Unicode" panose="020B0602030504020204"/>
                <a:cs typeface="Lucida Sans Unicode" panose="020B0602030504020204"/>
              </a:rPr>
              <a:t>	with</a:t>
            </a:r>
            <a:r>
              <a:rPr sz="2450" spc="30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well-</a:t>
            </a:r>
            <a:r>
              <a:rPr sz="2450" spc="95" dirty="0">
                <a:latin typeface="Lucida Sans Unicode" panose="020B0602030504020204"/>
                <a:cs typeface="Lucida Sans Unicode" panose="020B0602030504020204"/>
              </a:rPr>
              <a:t>maintained</a:t>
            </a:r>
            <a:r>
              <a:rPr sz="2450" spc="310" dirty="0">
                <a:latin typeface="Lucida Sans Unicode" panose="020B0602030504020204"/>
                <a:cs typeface="Lucida Sans Unicode" panose="020B0602030504020204"/>
              </a:rPr>
              <a:t> </a:t>
            </a:r>
            <a:r>
              <a:rPr sz="2450" spc="170" dirty="0">
                <a:latin typeface="Lucida Sans Unicode" panose="020B0602030504020204"/>
                <a:cs typeface="Lucida Sans Unicode" panose="020B0602030504020204"/>
              </a:rPr>
              <a:t>cabs</a:t>
            </a:r>
            <a:r>
              <a:rPr sz="2450" spc="310"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&amp;</a:t>
            </a:r>
            <a:r>
              <a:rPr sz="2450" spc="310" dirty="0">
                <a:latin typeface="Lucida Sans Unicode" panose="020B0602030504020204"/>
                <a:cs typeface="Lucida Sans Unicode" panose="020B0602030504020204"/>
              </a:rPr>
              <a:t> </a:t>
            </a:r>
            <a:r>
              <a:rPr sz="2450" spc="70" dirty="0">
                <a:latin typeface="Lucida Sans Unicode" panose="020B0602030504020204"/>
                <a:cs typeface="Lucida Sans Unicode" panose="020B0602030504020204"/>
              </a:rPr>
              <a:t>comfortable </a:t>
            </a:r>
            <a:r>
              <a:rPr sz="2450" spc="-40" dirty="0">
                <a:latin typeface="Lucida Sans Unicode" panose="020B0602030504020204"/>
                <a:cs typeface="Lucida Sans Unicode" panose="020B0602030504020204"/>
              </a:rPr>
              <a:t>rides.This</a:t>
            </a:r>
            <a:r>
              <a:rPr sz="2450" spc="-114" dirty="0">
                <a:latin typeface="Lucida Sans Unicode" panose="020B0602030504020204"/>
                <a:cs typeface="Lucida Sans Unicode" panose="020B0602030504020204"/>
              </a:rPr>
              <a:t> </a:t>
            </a:r>
            <a:r>
              <a:rPr sz="2450" spc="80" dirty="0">
                <a:latin typeface="Lucida Sans Unicode" panose="020B0602030504020204"/>
                <a:cs typeface="Lucida Sans Unicode" panose="020B0602030504020204"/>
              </a:rPr>
              <a:t>combination</a:t>
            </a:r>
            <a:r>
              <a:rPr sz="2450" spc="-114"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will</a:t>
            </a:r>
            <a:r>
              <a:rPr sz="2450" spc="-114"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help</a:t>
            </a:r>
            <a:r>
              <a:rPr sz="2450" spc="-114" dirty="0">
                <a:latin typeface="Lucida Sans Unicode" panose="020B0602030504020204"/>
                <a:cs typeface="Lucida Sans Unicode" panose="020B0602030504020204"/>
              </a:rPr>
              <a:t> </a:t>
            </a:r>
            <a:r>
              <a:rPr sz="2450" spc="95" dirty="0">
                <a:latin typeface="Lucida Sans Unicode" panose="020B0602030504020204"/>
                <a:cs typeface="Lucida Sans Unicode" panose="020B0602030504020204"/>
              </a:rPr>
              <a:t>attract</a:t>
            </a:r>
            <a:r>
              <a:rPr sz="2450" spc="-114" dirty="0">
                <a:latin typeface="Lucida Sans Unicode" panose="020B0602030504020204"/>
                <a:cs typeface="Lucida Sans Unicode" panose="020B0602030504020204"/>
              </a:rPr>
              <a:t> </a:t>
            </a:r>
            <a:r>
              <a:rPr sz="2450" spc="105" dirty="0">
                <a:latin typeface="Lucida Sans Unicode" panose="020B0602030504020204"/>
                <a:cs typeface="Lucida Sans Unicode" panose="020B0602030504020204"/>
              </a:rPr>
              <a:t>repeat</a:t>
            </a:r>
            <a:r>
              <a:rPr sz="2450" spc="-114"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passengers.</a:t>
            </a:r>
            <a:endParaRPr sz="2450">
              <a:latin typeface="Lucida Sans Unicode" panose="020B0602030504020204"/>
              <a:cs typeface="Lucida Sans Unicode" panose="020B0602030504020204"/>
            </a:endParaRPr>
          </a:p>
          <a:p>
            <a:pPr marL="12700" marR="388620">
              <a:lnSpc>
                <a:spcPct val="117000"/>
              </a:lnSpc>
              <a:spcBef>
                <a:spcPts val="3200"/>
              </a:spcBef>
              <a:tabLst>
                <a:tab pos="3481070" algn="l"/>
                <a:tab pos="3779520" algn="l"/>
              </a:tabLst>
            </a:pPr>
            <a:r>
              <a:rPr sz="2450" b="1" spc="150" dirty="0">
                <a:latin typeface="Trebuchet MS" panose="020B0603020202020204"/>
                <a:cs typeface="Trebuchet MS" panose="020B0603020202020204"/>
              </a:rPr>
              <a:t>City</a:t>
            </a:r>
            <a:r>
              <a:rPr sz="2450" b="1" spc="95" dirty="0">
                <a:latin typeface="Trebuchet MS" panose="020B0603020202020204"/>
                <a:cs typeface="Trebuchet MS" panose="020B0603020202020204"/>
              </a:rPr>
              <a:t> </a:t>
            </a:r>
            <a:r>
              <a:rPr sz="2450" b="1" spc="220" dirty="0">
                <a:latin typeface="Trebuchet MS" panose="020B0603020202020204"/>
                <a:cs typeface="Trebuchet MS" panose="020B0603020202020204"/>
              </a:rPr>
              <a:t>Demographics</a:t>
            </a:r>
            <a:r>
              <a:rPr sz="2450" b="1" dirty="0">
                <a:latin typeface="Trebuchet MS" panose="020B0603020202020204"/>
                <a:cs typeface="Trebuchet MS" panose="020B0603020202020204"/>
              </a:rPr>
              <a:t>	</a:t>
            </a:r>
            <a:r>
              <a:rPr sz="2450" b="1" spc="-50" dirty="0">
                <a:latin typeface="Trebuchet MS" panose="020B0603020202020204"/>
                <a:cs typeface="Trebuchet MS" panose="020B0603020202020204"/>
              </a:rPr>
              <a:t>:</a:t>
            </a:r>
            <a:r>
              <a:rPr sz="2450" b="1" dirty="0">
                <a:latin typeface="Trebuchet MS" panose="020B0603020202020204"/>
                <a:cs typeface="Trebuchet MS" panose="020B0603020202020204"/>
              </a:rPr>
              <a:t>	</a:t>
            </a:r>
            <a:r>
              <a:rPr sz="2450" spc="55" dirty="0">
                <a:latin typeface="Lucida Sans Unicode" panose="020B0602030504020204"/>
                <a:cs typeface="Lucida Sans Unicode" panose="020B0602030504020204"/>
              </a:rPr>
              <a:t>Focus</a:t>
            </a:r>
            <a:r>
              <a:rPr sz="2450" spc="270" dirty="0">
                <a:latin typeface="Lucida Sans Unicode" panose="020B0602030504020204"/>
                <a:cs typeface="Lucida Sans Unicode" panose="020B0602030504020204"/>
              </a:rPr>
              <a:t> </a:t>
            </a:r>
            <a:r>
              <a:rPr sz="2450" spc="55" dirty="0">
                <a:latin typeface="Lucida Sans Unicode" panose="020B0602030504020204"/>
                <a:cs typeface="Lucida Sans Unicode" panose="020B0602030504020204"/>
              </a:rPr>
              <a:t>on</a:t>
            </a:r>
            <a:r>
              <a:rPr sz="2450" spc="27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offering</a:t>
            </a:r>
            <a:r>
              <a:rPr sz="2450" spc="275" dirty="0">
                <a:latin typeface="Lucida Sans Unicode" panose="020B0602030504020204"/>
                <a:cs typeface="Lucida Sans Unicode" panose="020B0602030504020204"/>
              </a:rPr>
              <a:t> </a:t>
            </a:r>
            <a:r>
              <a:rPr sz="2450" spc="85" dirty="0">
                <a:latin typeface="Lucida Sans Unicode" panose="020B0602030504020204"/>
                <a:cs typeface="Lucida Sans Unicode" panose="020B0602030504020204"/>
              </a:rPr>
              <a:t>premium</a:t>
            </a:r>
            <a:r>
              <a:rPr sz="2450" spc="27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options</a:t>
            </a:r>
            <a:r>
              <a:rPr sz="2450" spc="27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in</a:t>
            </a:r>
            <a:r>
              <a:rPr sz="2450" spc="270"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wealthier</a:t>
            </a:r>
            <a:r>
              <a:rPr sz="2450" spc="270" dirty="0">
                <a:latin typeface="Lucida Sans Unicode" panose="020B0602030504020204"/>
                <a:cs typeface="Lucida Sans Unicode" panose="020B0602030504020204"/>
              </a:rPr>
              <a:t> </a:t>
            </a:r>
            <a:r>
              <a:rPr sz="2450" spc="140" dirty="0">
                <a:latin typeface="Lucida Sans Unicode" panose="020B0602030504020204"/>
                <a:cs typeface="Lucida Sans Unicode" panose="020B0602030504020204"/>
              </a:rPr>
              <a:t>areas</a:t>
            </a:r>
            <a:r>
              <a:rPr sz="2450" spc="275"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&amp;</a:t>
            </a:r>
            <a:r>
              <a:rPr sz="2450" spc="27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affordable,efficient</a:t>
            </a:r>
            <a:r>
              <a:rPr sz="2450" spc="27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options</a:t>
            </a:r>
            <a:r>
              <a:rPr sz="2450" spc="270" dirty="0">
                <a:latin typeface="Lucida Sans Unicode" panose="020B0602030504020204"/>
                <a:cs typeface="Lucida Sans Unicode" panose="020B0602030504020204"/>
              </a:rPr>
              <a:t> </a:t>
            </a:r>
            <a:r>
              <a:rPr sz="2450" spc="-25" dirty="0">
                <a:latin typeface="Lucida Sans Unicode" panose="020B0602030504020204"/>
                <a:cs typeface="Lucida Sans Unicode" panose="020B0602030504020204"/>
              </a:rPr>
              <a:t>in </a:t>
            </a:r>
            <a:r>
              <a:rPr sz="2450" spc="50" dirty="0">
                <a:latin typeface="Lucida Sans Unicode" panose="020B0602030504020204"/>
                <a:cs typeface="Lucida Sans Unicode" panose="020B0602030504020204"/>
              </a:rPr>
              <a:t>middle-</a:t>
            </a:r>
            <a:r>
              <a:rPr sz="2450" spc="105" dirty="0">
                <a:latin typeface="Lucida Sans Unicode" panose="020B0602030504020204"/>
                <a:cs typeface="Lucida Sans Unicode" panose="020B0602030504020204"/>
              </a:rPr>
              <a:t>income</a:t>
            </a:r>
            <a:r>
              <a:rPr sz="2450" spc="-105"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regions.</a:t>
            </a:r>
            <a:endParaRPr sz="2450">
              <a:latin typeface="Lucida Sans Unicode" panose="020B0602030504020204"/>
              <a:cs typeface="Lucida Sans Unicode" panose="020B0602030504020204"/>
            </a:endParaRPr>
          </a:p>
          <a:p>
            <a:pPr>
              <a:lnSpc>
                <a:spcPct val="100000"/>
              </a:lnSpc>
              <a:spcBef>
                <a:spcPts val="1190"/>
              </a:spcBef>
            </a:pPr>
            <a:endParaRPr sz="2450">
              <a:latin typeface="Lucida Sans Unicode" panose="020B0602030504020204"/>
              <a:cs typeface="Lucida Sans Unicode" panose="020B0602030504020204"/>
            </a:endParaRPr>
          </a:p>
          <a:p>
            <a:pPr marL="1621155">
              <a:lnSpc>
                <a:spcPct val="100000"/>
              </a:lnSpc>
              <a:spcBef>
                <a:spcPts val="5"/>
              </a:spcBef>
            </a:pPr>
            <a:r>
              <a:rPr sz="2450" b="1" spc="145" dirty="0">
                <a:solidFill>
                  <a:srgbClr val="377583"/>
                </a:solidFill>
                <a:latin typeface="Trebuchet MS" panose="020B0603020202020204"/>
                <a:cs typeface="Trebuchet MS" panose="020B0603020202020204"/>
              </a:rPr>
              <a:t>Tourism</a:t>
            </a:r>
            <a:r>
              <a:rPr sz="2450" b="1" spc="-210" dirty="0">
                <a:solidFill>
                  <a:srgbClr val="377583"/>
                </a:solidFill>
                <a:latin typeface="Trebuchet MS" panose="020B0603020202020204"/>
                <a:cs typeface="Trebuchet MS" panose="020B0603020202020204"/>
              </a:rPr>
              <a:t> </a:t>
            </a:r>
            <a:r>
              <a:rPr sz="2450" b="1" spc="270" dirty="0">
                <a:solidFill>
                  <a:srgbClr val="377583"/>
                </a:solidFill>
                <a:latin typeface="Trebuchet MS" panose="020B0603020202020204"/>
                <a:cs typeface="Trebuchet MS" panose="020B0603020202020204"/>
              </a:rPr>
              <a:t>Vs</a:t>
            </a:r>
            <a:r>
              <a:rPr sz="2450" b="1" spc="-204" dirty="0">
                <a:solidFill>
                  <a:srgbClr val="377583"/>
                </a:solidFill>
                <a:latin typeface="Trebuchet MS" panose="020B0603020202020204"/>
                <a:cs typeface="Trebuchet MS" panose="020B0603020202020204"/>
              </a:rPr>
              <a:t> </a:t>
            </a:r>
            <a:r>
              <a:rPr sz="2450" b="1" spc="180" dirty="0">
                <a:solidFill>
                  <a:srgbClr val="377583"/>
                </a:solidFill>
                <a:latin typeface="Trebuchet MS" panose="020B0603020202020204"/>
                <a:cs typeface="Trebuchet MS" panose="020B0603020202020204"/>
              </a:rPr>
              <a:t>Business</a:t>
            </a:r>
            <a:r>
              <a:rPr sz="2450" b="1" spc="-210" dirty="0">
                <a:solidFill>
                  <a:srgbClr val="377583"/>
                </a:solidFill>
                <a:latin typeface="Trebuchet MS" panose="020B0603020202020204"/>
                <a:cs typeface="Trebuchet MS" panose="020B0603020202020204"/>
              </a:rPr>
              <a:t> </a:t>
            </a:r>
            <a:r>
              <a:rPr sz="2450" b="1" spc="254" dirty="0">
                <a:solidFill>
                  <a:srgbClr val="377583"/>
                </a:solidFill>
                <a:latin typeface="Trebuchet MS" panose="020B0603020202020204"/>
                <a:cs typeface="Trebuchet MS" panose="020B0603020202020204"/>
              </a:rPr>
              <a:t>demand</a:t>
            </a:r>
            <a:r>
              <a:rPr sz="2450" b="1" spc="-204" dirty="0">
                <a:solidFill>
                  <a:srgbClr val="377583"/>
                </a:solidFill>
                <a:latin typeface="Trebuchet MS" panose="020B0603020202020204"/>
                <a:cs typeface="Trebuchet MS" panose="020B0603020202020204"/>
              </a:rPr>
              <a:t> </a:t>
            </a:r>
            <a:r>
              <a:rPr sz="2450" b="1" spc="200" dirty="0">
                <a:solidFill>
                  <a:srgbClr val="377583"/>
                </a:solidFill>
                <a:latin typeface="Trebuchet MS" panose="020B0603020202020204"/>
                <a:cs typeface="Trebuchet MS" panose="020B0603020202020204"/>
              </a:rPr>
              <a:t>impact</a:t>
            </a:r>
            <a:endParaRPr sz="2450">
              <a:latin typeface="Trebuchet MS" panose="020B0603020202020204"/>
              <a:cs typeface="Trebuchet MS" panose="020B0603020202020204"/>
            </a:endParaRPr>
          </a:p>
          <a:p>
            <a:pPr>
              <a:lnSpc>
                <a:spcPct val="100000"/>
              </a:lnSpc>
              <a:spcBef>
                <a:spcPts val="2500"/>
              </a:spcBef>
            </a:pPr>
            <a:endParaRPr sz="2450">
              <a:latin typeface="Trebuchet MS" panose="020B0603020202020204"/>
              <a:cs typeface="Trebuchet MS" panose="020B0603020202020204"/>
            </a:endParaRPr>
          </a:p>
          <a:p>
            <a:pPr marL="396240" marR="5080">
              <a:lnSpc>
                <a:spcPct val="117000"/>
              </a:lnSpc>
            </a:pPr>
            <a:r>
              <a:rPr sz="2450" b="1" spc="220" dirty="0">
                <a:latin typeface="Trebuchet MS" panose="020B0603020202020204"/>
                <a:cs typeface="Trebuchet MS" panose="020B0603020202020204"/>
              </a:rPr>
              <a:t>Seasonal</a:t>
            </a:r>
            <a:r>
              <a:rPr sz="2450" b="1" spc="-40" dirty="0">
                <a:latin typeface="Trebuchet MS" panose="020B0603020202020204"/>
                <a:cs typeface="Trebuchet MS" panose="020B0603020202020204"/>
              </a:rPr>
              <a:t> </a:t>
            </a:r>
            <a:r>
              <a:rPr sz="2450" b="1" spc="265" dirty="0">
                <a:latin typeface="Trebuchet MS" panose="020B0603020202020204"/>
                <a:cs typeface="Trebuchet MS" panose="020B0603020202020204"/>
              </a:rPr>
              <a:t>Demand</a:t>
            </a:r>
            <a:r>
              <a:rPr sz="2450" b="1" spc="105" dirty="0">
                <a:latin typeface="Trebuchet MS" panose="020B0603020202020204"/>
                <a:cs typeface="Trebuchet MS" panose="020B0603020202020204"/>
              </a:rPr>
              <a:t> </a:t>
            </a:r>
            <a:r>
              <a:rPr sz="2450" spc="-10" dirty="0">
                <a:latin typeface="Lucida Sans Unicode" panose="020B0602030504020204"/>
                <a:cs typeface="Lucida Sans Unicode" panose="020B0602030504020204"/>
              </a:rPr>
              <a:t>:Tourism</a:t>
            </a:r>
            <a:r>
              <a:rPr sz="2450" spc="65" dirty="0">
                <a:latin typeface="Lucida Sans Unicode" panose="020B0602030504020204"/>
                <a:cs typeface="Lucida Sans Unicode" panose="020B0602030504020204"/>
              </a:rPr>
              <a:t> </a:t>
            </a:r>
            <a:r>
              <a:rPr sz="2450" spc="95" dirty="0">
                <a:latin typeface="Lucida Sans Unicode" panose="020B0602030504020204"/>
                <a:cs typeface="Lucida Sans Unicode" panose="020B0602030504020204"/>
              </a:rPr>
              <a:t>seasons</a:t>
            </a:r>
            <a:r>
              <a:rPr sz="2450" spc="70"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&amp;</a:t>
            </a:r>
            <a:r>
              <a:rPr sz="2450" spc="65" dirty="0">
                <a:latin typeface="Lucida Sans Unicode" panose="020B0602030504020204"/>
                <a:cs typeface="Lucida Sans Unicode" panose="020B0602030504020204"/>
              </a:rPr>
              <a:t> </a:t>
            </a:r>
            <a:r>
              <a:rPr sz="2450" spc="75" dirty="0">
                <a:latin typeface="Lucida Sans Unicode" panose="020B0602030504020204"/>
                <a:cs typeface="Lucida Sans Unicode" panose="020B0602030504020204"/>
              </a:rPr>
              <a:t>local</a:t>
            </a:r>
            <a:r>
              <a:rPr sz="2450" spc="65" dirty="0">
                <a:latin typeface="Lucida Sans Unicode" panose="020B0602030504020204"/>
                <a:cs typeface="Lucida Sans Unicode" panose="020B0602030504020204"/>
              </a:rPr>
              <a:t> </a:t>
            </a:r>
            <a:r>
              <a:rPr sz="2450" spc="80" dirty="0">
                <a:latin typeface="Lucida Sans Unicode" panose="020B0602030504020204"/>
                <a:cs typeface="Lucida Sans Unicode" panose="020B0602030504020204"/>
              </a:rPr>
              <a:t>events</a:t>
            </a:r>
            <a:r>
              <a:rPr sz="2450" spc="6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or</a:t>
            </a:r>
            <a:r>
              <a:rPr sz="2450" spc="70" dirty="0">
                <a:latin typeface="Lucida Sans Unicode" panose="020B0602030504020204"/>
                <a:cs typeface="Lucida Sans Unicode" panose="020B0602030504020204"/>
              </a:rPr>
              <a:t> </a:t>
            </a:r>
            <a:r>
              <a:rPr sz="2450" spc="55" dirty="0">
                <a:latin typeface="Lucida Sans Unicode" panose="020B0602030504020204"/>
                <a:cs typeface="Lucida Sans Unicode" panose="020B0602030504020204"/>
              </a:rPr>
              <a:t>holidays</a:t>
            </a:r>
            <a:r>
              <a:rPr sz="2450" spc="6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like</a:t>
            </a:r>
            <a:r>
              <a:rPr sz="2450" spc="6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festivals,</a:t>
            </a:r>
            <a:r>
              <a:rPr sz="2450" spc="70" dirty="0">
                <a:latin typeface="Lucida Sans Unicode" panose="020B0602030504020204"/>
                <a:cs typeface="Lucida Sans Unicode" panose="020B0602030504020204"/>
              </a:rPr>
              <a:t> </a:t>
            </a:r>
            <a:r>
              <a:rPr sz="2450" spc="105" dirty="0">
                <a:latin typeface="Lucida Sans Unicode" panose="020B0602030504020204"/>
                <a:cs typeface="Lucida Sans Unicode" panose="020B0602030504020204"/>
              </a:rPr>
              <a:t>Wedding</a:t>
            </a:r>
            <a:r>
              <a:rPr sz="2450" spc="65"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&amp;</a:t>
            </a:r>
            <a:r>
              <a:rPr sz="2450" spc="6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functions</a:t>
            </a:r>
            <a:r>
              <a:rPr sz="2450" spc="7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significantly </a:t>
            </a:r>
            <a:r>
              <a:rPr sz="2450" spc="90" dirty="0">
                <a:latin typeface="Lucida Sans Unicode" panose="020B0602030504020204"/>
                <a:cs typeface="Lucida Sans Unicode" panose="020B0602030504020204"/>
              </a:rPr>
              <a:t>increase</a:t>
            </a:r>
            <a:r>
              <a:rPr sz="2450" spc="-130" dirty="0">
                <a:latin typeface="Lucida Sans Unicode" panose="020B0602030504020204"/>
                <a:cs typeface="Lucida Sans Unicode" panose="020B0602030504020204"/>
              </a:rPr>
              <a:t> </a:t>
            </a:r>
            <a:r>
              <a:rPr sz="2450" spc="165" dirty="0">
                <a:latin typeface="Lucida Sans Unicode" panose="020B0602030504020204"/>
                <a:cs typeface="Lucida Sans Unicode" panose="020B0602030504020204"/>
              </a:rPr>
              <a:t>demand</a:t>
            </a:r>
            <a:r>
              <a:rPr sz="2450" spc="-130" dirty="0">
                <a:latin typeface="Lucida Sans Unicode" panose="020B0602030504020204"/>
                <a:cs typeface="Lucida Sans Unicode" panose="020B0602030504020204"/>
              </a:rPr>
              <a:t> </a:t>
            </a:r>
            <a:r>
              <a:rPr sz="2450" spc="-20" dirty="0">
                <a:latin typeface="Lucida Sans Unicode" panose="020B0602030504020204"/>
                <a:cs typeface="Lucida Sans Unicode" panose="020B0602030504020204"/>
              </a:rPr>
              <a:t>for</a:t>
            </a:r>
            <a:r>
              <a:rPr sz="2450" spc="-130" dirty="0">
                <a:latin typeface="Lucida Sans Unicode" panose="020B0602030504020204"/>
                <a:cs typeface="Lucida Sans Unicode" panose="020B0602030504020204"/>
              </a:rPr>
              <a:t> </a:t>
            </a:r>
            <a:r>
              <a:rPr sz="2450" spc="80" dirty="0">
                <a:latin typeface="Lucida Sans Unicode" panose="020B0602030504020204"/>
                <a:cs typeface="Lucida Sans Unicode" panose="020B0602030504020204"/>
              </a:rPr>
              <a:t>Goodcabs.</a:t>
            </a:r>
            <a:endParaRPr sz="2450">
              <a:latin typeface="Lucida Sans Unicode" panose="020B0602030504020204"/>
              <a:cs typeface="Lucida Sans Unicode" panose="020B0602030504020204"/>
            </a:endParaRPr>
          </a:p>
          <a:p>
            <a:pPr marL="396240" marR="5080">
              <a:lnSpc>
                <a:spcPct val="117000"/>
              </a:lnSpc>
            </a:pPr>
            <a:r>
              <a:rPr sz="2450" spc="135" dirty="0">
                <a:latin typeface="Lucida Sans Unicode" panose="020B0602030504020204"/>
                <a:cs typeface="Lucida Sans Unicode" panose="020B0602030504020204"/>
              </a:rPr>
              <a:t>Goodcabs</a:t>
            </a:r>
            <a:r>
              <a:rPr sz="2450" spc="12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should</a:t>
            </a:r>
            <a:r>
              <a:rPr sz="2450" spc="13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offering</a:t>
            </a:r>
            <a:r>
              <a:rPr sz="2450" spc="13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promotions</a:t>
            </a:r>
            <a:r>
              <a:rPr sz="2450" spc="13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during</a:t>
            </a:r>
            <a:r>
              <a:rPr sz="2450" spc="135"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peak</a:t>
            </a:r>
            <a:r>
              <a:rPr sz="2450" spc="130" dirty="0">
                <a:latin typeface="Lucida Sans Unicode" panose="020B0602030504020204"/>
                <a:cs typeface="Lucida Sans Unicode" panose="020B0602030504020204"/>
              </a:rPr>
              <a:t> </a:t>
            </a:r>
            <a:r>
              <a:rPr sz="2450" spc="60" dirty="0">
                <a:latin typeface="Lucida Sans Unicode" panose="020B0602030504020204"/>
                <a:cs typeface="Lucida Sans Unicode" panose="020B0602030504020204"/>
              </a:rPr>
              <a:t>times</a:t>
            </a:r>
            <a:r>
              <a:rPr sz="2450" spc="13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or</a:t>
            </a:r>
            <a:r>
              <a:rPr sz="2450" spc="130" dirty="0">
                <a:latin typeface="Lucida Sans Unicode" panose="020B0602030504020204"/>
                <a:cs typeface="Lucida Sans Unicode" panose="020B0602030504020204"/>
              </a:rPr>
              <a:t> </a:t>
            </a:r>
            <a:r>
              <a:rPr sz="2450" spc="55" dirty="0">
                <a:latin typeface="Lucida Sans Unicode" panose="020B0602030504020204"/>
                <a:cs typeface="Lucida Sans Unicode" panose="020B0602030504020204"/>
              </a:rPr>
              <a:t>targeting</a:t>
            </a:r>
            <a:r>
              <a:rPr sz="2450" spc="135" dirty="0">
                <a:latin typeface="Lucida Sans Unicode" panose="020B0602030504020204"/>
                <a:cs typeface="Lucida Sans Unicode" panose="020B0602030504020204"/>
              </a:rPr>
              <a:t> </a:t>
            </a:r>
            <a:r>
              <a:rPr sz="2450" spc="65" dirty="0">
                <a:latin typeface="Lucida Sans Unicode" panose="020B0602030504020204"/>
                <a:cs typeface="Lucida Sans Unicode" panose="020B0602030504020204"/>
              </a:rPr>
              <a:t>popular</a:t>
            </a:r>
            <a:r>
              <a:rPr sz="2450" spc="13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tourist</a:t>
            </a:r>
            <a:r>
              <a:rPr sz="2450" spc="135" dirty="0">
                <a:latin typeface="Lucida Sans Unicode" panose="020B0602030504020204"/>
                <a:cs typeface="Lucida Sans Unicode" panose="020B0602030504020204"/>
              </a:rPr>
              <a:t> </a:t>
            </a:r>
            <a:r>
              <a:rPr sz="2450" spc="55" dirty="0">
                <a:latin typeface="Lucida Sans Unicode" panose="020B0602030504020204"/>
                <a:cs typeface="Lucida Sans Unicode" panose="020B0602030504020204"/>
              </a:rPr>
              <a:t>spots,can</a:t>
            </a:r>
            <a:r>
              <a:rPr sz="2450" spc="135"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help</a:t>
            </a:r>
            <a:r>
              <a:rPr sz="2450" spc="130"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boost</a:t>
            </a:r>
            <a:r>
              <a:rPr sz="2450" spc="135" dirty="0">
                <a:latin typeface="Lucida Sans Unicode" panose="020B0602030504020204"/>
                <a:cs typeface="Lucida Sans Unicode" panose="020B0602030504020204"/>
              </a:rPr>
              <a:t> </a:t>
            </a:r>
            <a:r>
              <a:rPr sz="2450" spc="-20" dirty="0">
                <a:latin typeface="Lucida Sans Unicode" panose="020B0602030504020204"/>
                <a:cs typeface="Lucida Sans Unicode" panose="020B0602030504020204"/>
              </a:rPr>
              <a:t>trip </a:t>
            </a:r>
            <a:r>
              <a:rPr sz="2450" spc="85" dirty="0">
                <a:latin typeface="Lucida Sans Unicode" panose="020B0602030504020204"/>
                <a:cs typeface="Lucida Sans Unicode" panose="020B0602030504020204"/>
              </a:rPr>
              <a:t>volume</a:t>
            </a:r>
            <a:r>
              <a:rPr sz="2450" spc="-15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in</a:t>
            </a:r>
            <a:r>
              <a:rPr sz="2450" spc="-14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Tourism</a:t>
            </a:r>
            <a:r>
              <a:rPr sz="2450" spc="-15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cities.</a:t>
            </a:r>
            <a:endParaRPr sz="2450">
              <a:latin typeface="Lucida Sans Unicode" panose="020B0602030504020204"/>
              <a:cs typeface="Lucida Sans Unicode" panose="020B06020305040202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1267716" y="1085156"/>
              <a:ext cx="10469880" cy="38100"/>
            </a:xfrm>
            <a:custGeom>
              <a:avLst/>
              <a:gdLst/>
              <a:ahLst/>
              <a:cxnLst/>
              <a:rect l="l" t="t" r="r" b="b"/>
              <a:pathLst>
                <a:path w="10469880" h="38100">
                  <a:moveTo>
                    <a:pt x="0" y="38099"/>
                  </a:moveTo>
                  <a:lnTo>
                    <a:pt x="10469275" y="0"/>
                  </a:lnTo>
                </a:path>
              </a:pathLst>
            </a:custGeom>
            <a:ln w="76199">
              <a:solidFill>
                <a:srgbClr val="574873"/>
              </a:solidFill>
            </a:ln>
          </p:spPr>
          <p:txBody>
            <a:bodyPr wrap="square" lIns="0" tIns="0" rIns="0" bIns="0" rtlCol="0"/>
            <a:lstStyle/>
            <a:p/>
          </p:txBody>
        </p:sp>
        <p:sp>
          <p:nvSpPr>
            <p:cNvPr id="4" name="object 4"/>
            <p:cNvSpPr/>
            <p:nvPr/>
          </p:nvSpPr>
          <p:spPr>
            <a:xfrm>
              <a:off x="960521" y="191074"/>
              <a:ext cx="68580" cy="894080"/>
            </a:xfrm>
            <a:custGeom>
              <a:avLst/>
              <a:gdLst/>
              <a:ahLst/>
              <a:cxnLst/>
              <a:rect l="l" t="t" r="r" b="b"/>
              <a:pathLst>
                <a:path w="68580" h="894080">
                  <a:moveTo>
                    <a:pt x="68178" y="894048"/>
                  </a:moveTo>
                  <a:lnTo>
                    <a:pt x="0" y="894048"/>
                  </a:lnTo>
                  <a:lnTo>
                    <a:pt x="0" y="0"/>
                  </a:lnTo>
                  <a:lnTo>
                    <a:pt x="68178" y="0"/>
                  </a:lnTo>
                  <a:lnTo>
                    <a:pt x="68178" y="894048"/>
                  </a:lnTo>
                  <a:close/>
                </a:path>
              </a:pathLst>
            </a:custGeom>
            <a:solidFill>
              <a:srgbClr val="574873"/>
            </a:solidFill>
          </p:spPr>
          <p:txBody>
            <a:bodyPr wrap="square" lIns="0" tIns="0" rIns="0" bIns="0" rtlCol="0"/>
            <a:lstStyle/>
            <a:p/>
          </p:txBody>
        </p:sp>
        <p:sp>
          <p:nvSpPr>
            <p:cNvPr id="5" name="object 5"/>
            <p:cNvSpPr/>
            <p:nvPr/>
          </p:nvSpPr>
          <p:spPr>
            <a:xfrm>
              <a:off x="587270" y="1682310"/>
              <a:ext cx="672465" cy="567690"/>
            </a:xfrm>
            <a:custGeom>
              <a:avLst/>
              <a:gdLst/>
              <a:ahLst/>
              <a:cxnLst/>
              <a:rect l="l" t="t" r="r" b="b"/>
              <a:pathLst>
                <a:path w="672465" h="567689">
                  <a:moveTo>
                    <a:pt x="712" y="35710"/>
                  </a:moveTo>
                  <a:lnTo>
                    <a:pt x="0" y="31589"/>
                  </a:lnTo>
                  <a:lnTo>
                    <a:pt x="8268" y="11703"/>
                  </a:lnTo>
                  <a:lnTo>
                    <a:pt x="8332" y="11550"/>
                  </a:lnTo>
                  <a:lnTo>
                    <a:pt x="26027" y="0"/>
                  </a:lnTo>
                  <a:lnTo>
                    <a:pt x="50074" y="2081"/>
                  </a:lnTo>
                  <a:lnTo>
                    <a:pt x="72363" y="11703"/>
                  </a:lnTo>
                  <a:lnTo>
                    <a:pt x="87232" y="18825"/>
                  </a:lnTo>
                  <a:lnTo>
                    <a:pt x="30455" y="18825"/>
                  </a:lnTo>
                  <a:lnTo>
                    <a:pt x="11887" y="22515"/>
                  </a:lnTo>
                  <a:lnTo>
                    <a:pt x="712" y="35710"/>
                  </a:lnTo>
                  <a:close/>
                </a:path>
                <a:path w="672465" h="567689">
                  <a:moveTo>
                    <a:pt x="18767" y="67404"/>
                  </a:moveTo>
                  <a:lnTo>
                    <a:pt x="4043" y="54976"/>
                  </a:lnTo>
                  <a:lnTo>
                    <a:pt x="783" y="36123"/>
                  </a:lnTo>
                  <a:lnTo>
                    <a:pt x="712" y="35710"/>
                  </a:lnTo>
                  <a:lnTo>
                    <a:pt x="11887" y="22515"/>
                  </a:lnTo>
                  <a:lnTo>
                    <a:pt x="30455" y="18825"/>
                  </a:lnTo>
                  <a:lnTo>
                    <a:pt x="46536" y="28872"/>
                  </a:lnTo>
                  <a:lnTo>
                    <a:pt x="46682" y="29430"/>
                  </a:lnTo>
                  <a:lnTo>
                    <a:pt x="47651" y="32729"/>
                  </a:lnTo>
                  <a:lnTo>
                    <a:pt x="47974" y="38433"/>
                  </a:lnTo>
                  <a:lnTo>
                    <a:pt x="48090" y="40484"/>
                  </a:lnTo>
                  <a:lnTo>
                    <a:pt x="45416" y="45398"/>
                  </a:lnTo>
                  <a:lnTo>
                    <a:pt x="25322" y="45398"/>
                  </a:lnTo>
                  <a:lnTo>
                    <a:pt x="29881" y="49316"/>
                  </a:lnTo>
                  <a:lnTo>
                    <a:pt x="33821" y="49316"/>
                  </a:lnTo>
                  <a:lnTo>
                    <a:pt x="35139" y="49894"/>
                  </a:lnTo>
                  <a:lnTo>
                    <a:pt x="38784" y="51711"/>
                  </a:lnTo>
                  <a:lnTo>
                    <a:pt x="44650" y="54495"/>
                  </a:lnTo>
                  <a:lnTo>
                    <a:pt x="36341" y="64118"/>
                  </a:lnTo>
                  <a:lnTo>
                    <a:pt x="18767" y="67404"/>
                  </a:lnTo>
                  <a:close/>
                </a:path>
                <a:path w="672465" h="567689">
                  <a:moveTo>
                    <a:pt x="46536" y="28872"/>
                  </a:moveTo>
                  <a:lnTo>
                    <a:pt x="30455" y="18825"/>
                  </a:lnTo>
                  <a:lnTo>
                    <a:pt x="87232" y="18825"/>
                  </a:lnTo>
                  <a:lnTo>
                    <a:pt x="94368" y="22243"/>
                  </a:lnTo>
                  <a:lnTo>
                    <a:pt x="101505" y="25807"/>
                  </a:lnTo>
                  <a:lnTo>
                    <a:pt x="45732" y="25807"/>
                  </a:lnTo>
                  <a:lnTo>
                    <a:pt x="46536" y="28872"/>
                  </a:lnTo>
                  <a:close/>
                </a:path>
                <a:path w="672465" h="567689">
                  <a:moveTo>
                    <a:pt x="47430" y="29430"/>
                  </a:moveTo>
                  <a:lnTo>
                    <a:pt x="46536" y="28872"/>
                  </a:lnTo>
                  <a:lnTo>
                    <a:pt x="45732" y="25807"/>
                  </a:lnTo>
                  <a:lnTo>
                    <a:pt x="46166" y="26896"/>
                  </a:lnTo>
                  <a:lnTo>
                    <a:pt x="47430" y="29430"/>
                  </a:lnTo>
                  <a:close/>
                </a:path>
                <a:path w="672465" h="567689">
                  <a:moveTo>
                    <a:pt x="602692" y="321423"/>
                  </a:moveTo>
                  <a:lnTo>
                    <a:pt x="76916" y="69957"/>
                  </a:lnTo>
                  <a:lnTo>
                    <a:pt x="75522" y="68067"/>
                  </a:lnTo>
                  <a:lnTo>
                    <a:pt x="47903" y="29726"/>
                  </a:lnTo>
                  <a:lnTo>
                    <a:pt x="47430" y="29430"/>
                  </a:lnTo>
                  <a:lnTo>
                    <a:pt x="46166" y="26896"/>
                  </a:lnTo>
                  <a:lnTo>
                    <a:pt x="45732" y="25807"/>
                  </a:lnTo>
                  <a:lnTo>
                    <a:pt x="101505" y="25807"/>
                  </a:lnTo>
                  <a:lnTo>
                    <a:pt x="138010" y="43874"/>
                  </a:lnTo>
                  <a:lnTo>
                    <a:pt x="558961" y="243569"/>
                  </a:lnTo>
                  <a:lnTo>
                    <a:pt x="604305" y="265683"/>
                  </a:lnTo>
                  <a:lnTo>
                    <a:pt x="649341" y="288323"/>
                  </a:lnTo>
                  <a:lnTo>
                    <a:pt x="666579" y="303985"/>
                  </a:lnTo>
                  <a:lnTo>
                    <a:pt x="667740" y="308349"/>
                  </a:lnTo>
                  <a:lnTo>
                    <a:pt x="629582" y="308349"/>
                  </a:lnTo>
                  <a:lnTo>
                    <a:pt x="617206" y="315749"/>
                  </a:lnTo>
                  <a:lnTo>
                    <a:pt x="613515" y="317273"/>
                  </a:lnTo>
                  <a:lnTo>
                    <a:pt x="602692" y="321423"/>
                  </a:lnTo>
                  <a:close/>
                </a:path>
                <a:path w="672465" h="567689">
                  <a:moveTo>
                    <a:pt x="47651" y="32729"/>
                  </a:moveTo>
                  <a:lnTo>
                    <a:pt x="46817" y="29943"/>
                  </a:lnTo>
                  <a:lnTo>
                    <a:pt x="46536" y="28872"/>
                  </a:lnTo>
                  <a:lnTo>
                    <a:pt x="47430" y="29430"/>
                  </a:lnTo>
                  <a:lnTo>
                    <a:pt x="47493" y="29943"/>
                  </a:lnTo>
                  <a:lnTo>
                    <a:pt x="47586" y="31589"/>
                  </a:lnTo>
                  <a:lnTo>
                    <a:pt x="47651" y="32729"/>
                  </a:lnTo>
                  <a:close/>
                </a:path>
                <a:path w="672465" h="567689">
                  <a:moveTo>
                    <a:pt x="76916" y="69957"/>
                  </a:moveTo>
                  <a:lnTo>
                    <a:pt x="44650" y="54495"/>
                  </a:lnTo>
                  <a:lnTo>
                    <a:pt x="48622" y="49894"/>
                  </a:lnTo>
                  <a:lnTo>
                    <a:pt x="48090" y="40484"/>
                  </a:lnTo>
                  <a:lnTo>
                    <a:pt x="49206" y="38433"/>
                  </a:lnTo>
                  <a:lnTo>
                    <a:pt x="48120" y="34297"/>
                  </a:lnTo>
                  <a:lnTo>
                    <a:pt x="47777" y="33151"/>
                  </a:lnTo>
                  <a:lnTo>
                    <a:pt x="47651" y="32729"/>
                  </a:lnTo>
                  <a:lnTo>
                    <a:pt x="47586" y="31589"/>
                  </a:lnTo>
                  <a:lnTo>
                    <a:pt x="47464" y="29430"/>
                  </a:lnTo>
                  <a:lnTo>
                    <a:pt x="47903" y="29726"/>
                  </a:lnTo>
                  <a:lnTo>
                    <a:pt x="75522" y="68067"/>
                  </a:lnTo>
                  <a:lnTo>
                    <a:pt x="76916" y="69957"/>
                  </a:lnTo>
                  <a:close/>
                </a:path>
                <a:path w="672465" h="567689">
                  <a:moveTo>
                    <a:pt x="48090" y="40484"/>
                  </a:moveTo>
                  <a:lnTo>
                    <a:pt x="47843" y="36123"/>
                  </a:lnTo>
                  <a:lnTo>
                    <a:pt x="47740" y="34297"/>
                  </a:lnTo>
                  <a:lnTo>
                    <a:pt x="47675" y="33151"/>
                  </a:lnTo>
                  <a:lnTo>
                    <a:pt x="48120" y="34297"/>
                  </a:lnTo>
                  <a:lnTo>
                    <a:pt x="49206" y="38433"/>
                  </a:lnTo>
                  <a:lnTo>
                    <a:pt x="48090" y="40484"/>
                  </a:lnTo>
                  <a:close/>
                </a:path>
                <a:path w="672465" h="567689">
                  <a:moveTo>
                    <a:pt x="3065" y="49316"/>
                  </a:moveTo>
                  <a:lnTo>
                    <a:pt x="2876" y="48996"/>
                  </a:lnTo>
                  <a:lnTo>
                    <a:pt x="363" y="36123"/>
                  </a:lnTo>
                  <a:lnTo>
                    <a:pt x="712" y="35710"/>
                  </a:lnTo>
                  <a:lnTo>
                    <a:pt x="2839" y="48010"/>
                  </a:lnTo>
                  <a:lnTo>
                    <a:pt x="2914" y="48446"/>
                  </a:lnTo>
                  <a:lnTo>
                    <a:pt x="3010" y="48996"/>
                  </a:lnTo>
                  <a:lnTo>
                    <a:pt x="3065" y="49316"/>
                  </a:lnTo>
                  <a:close/>
                </a:path>
                <a:path w="672465" h="567689">
                  <a:moveTo>
                    <a:pt x="44650" y="54495"/>
                  </a:moveTo>
                  <a:lnTo>
                    <a:pt x="38784" y="51711"/>
                  </a:lnTo>
                  <a:lnTo>
                    <a:pt x="35139" y="49894"/>
                  </a:lnTo>
                  <a:lnTo>
                    <a:pt x="33091" y="48996"/>
                  </a:lnTo>
                  <a:lnTo>
                    <a:pt x="36829" y="48010"/>
                  </a:lnTo>
                  <a:lnTo>
                    <a:pt x="41172" y="46704"/>
                  </a:lnTo>
                  <a:lnTo>
                    <a:pt x="45297" y="45616"/>
                  </a:lnTo>
                  <a:lnTo>
                    <a:pt x="48090" y="40484"/>
                  </a:lnTo>
                  <a:lnTo>
                    <a:pt x="48281" y="43874"/>
                  </a:lnTo>
                  <a:lnTo>
                    <a:pt x="48380" y="45616"/>
                  </a:lnTo>
                  <a:lnTo>
                    <a:pt x="48442" y="46704"/>
                  </a:lnTo>
                  <a:lnTo>
                    <a:pt x="48540" y="48446"/>
                  </a:lnTo>
                  <a:lnTo>
                    <a:pt x="48622" y="49894"/>
                  </a:lnTo>
                  <a:lnTo>
                    <a:pt x="44650" y="54495"/>
                  </a:lnTo>
                  <a:close/>
                </a:path>
                <a:path w="672465" h="567689">
                  <a:moveTo>
                    <a:pt x="29881" y="49316"/>
                  </a:moveTo>
                  <a:lnTo>
                    <a:pt x="25322" y="45398"/>
                  </a:lnTo>
                  <a:lnTo>
                    <a:pt x="31836" y="48446"/>
                  </a:lnTo>
                  <a:lnTo>
                    <a:pt x="33091" y="48996"/>
                  </a:lnTo>
                  <a:lnTo>
                    <a:pt x="34029" y="48996"/>
                  </a:lnTo>
                  <a:lnTo>
                    <a:pt x="29881" y="49316"/>
                  </a:lnTo>
                  <a:close/>
                </a:path>
                <a:path w="672465" h="567689">
                  <a:moveTo>
                    <a:pt x="33091" y="48996"/>
                  </a:moveTo>
                  <a:lnTo>
                    <a:pt x="31836" y="48446"/>
                  </a:lnTo>
                  <a:lnTo>
                    <a:pt x="25322" y="45398"/>
                  </a:lnTo>
                  <a:lnTo>
                    <a:pt x="45416" y="45398"/>
                  </a:lnTo>
                  <a:lnTo>
                    <a:pt x="45297" y="45616"/>
                  </a:lnTo>
                  <a:lnTo>
                    <a:pt x="41172" y="46704"/>
                  </a:lnTo>
                  <a:lnTo>
                    <a:pt x="36829" y="48010"/>
                  </a:lnTo>
                  <a:lnTo>
                    <a:pt x="33091" y="48996"/>
                  </a:lnTo>
                  <a:close/>
                </a:path>
                <a:path w="672465" h="567689">
                  <a:moveTo>
                    <a:pt x="33821" y="49316"/>
                  </a:moveTo>
                  <a:lnTo>
                    <a:pt x="29881" y="49316"/>
                  </a:lnTo>
                  <a:lnTo>
                    <a:pt x="34029" y="48996"/>
                  </a:lnTo>
                  <a:lnTo>
                    <a:pt x="33091" y="48996"/>
                  </a:lnTo>
                  <a:lnTo>
                    <a:pt x="33821" y="49316"/>
                  </a:lnTo>
                  <a:close/>
                </a:path>
                <a:path w="672465" h="567689">
                  <a:moveTo>
                    <a:pt x="71587" y="67404"/>
                  </a:moveTo>
                  <a:lnTo>
                    <a:pt x="18767" y="67404"/>
                  </a:lnTo>
                  <a:lnTo>
                    <a:pt x="36341" y="64118"/>
                  </a:lnTo>
                  <a:lnTo>
                    <a:pt x="44650" y="54495"/>
                  </a:lnTo>
                  <a:lnTo>
                    <a:pt x="71587" y="67404"/>
                  </a:lnTo>
                  <a:close/>
                </a:path>
                <a:path w="672465" h="567689">
                  <a:moveTo>
                    <a:pt x="188639" y="301495"/>
                  </a:moveTo>
                  <a:lnTo>
                    <a:pt x="187050" y="298750"/>
                  </a:lnTo>
                  <a:lnTo>
                    <a:pt x="178205" y="286853"/>
                  </a:lnTo>
                  <a:lnTo>
                    <a:pt x="168750" y="275364"/>
                  </a:lnTo>
                  <a:lnTo>
                    <a:pt x="159723" y="264161"/>
                  </a:lnTo>
                  <a:lnTo>
                    <a:pt x="121220" y="213409"/>
                  </a:lnTo>
                  <a:lnTo>
                    <a:pt x="55774" y="126128"/>
                  </a:lnTo>
                  <a:lnTo>
                    <a:pt x="29705" y="90705"/>
                  </a:lnTo>
                  <a:lnTo>
                    <a:pt x="4043" y="54976"/>
                  </a:lnTo>
                  <a:lnTo>
                    <a:pt x="18767" y="67404"/>
                  </a:lnTo>
                  <a:lnTo>
                    <a:pt x="71587" y="67404"/>
                  </a:lnTo>
                  <a:lnTo>
                    <a:pt x="76916" y="69957"/>
                  </a:lnTo>
                  <a:lnTo>
                    <a:pt x="103568" y="106102"/>
                  </a:lnTo>
                  <a:lnTo>
                    <a:pt x="131900" y="143933"/>
                  </a:lnTo>
                  <a:lnTo>
                    <a:pt x="207707" y="244352"/>
                  </a:lnTo>
                  <a:lnTo>
                    <a:pt x="215602" y="254246"/>
                  </a:lnTo>
                  <a:lnTo>
                    <a:pt x="223965" y="264406"/>
                  </a:lnTo>
                  <a:lnTo>
                    <a:pt x="231798" y="274932"/>
                  </a:lnTo>
                  <a:lnTo>
                    <a:pt x="238105" y="285928"/>
                  </a:lnTo>
                  <a:lnTo>
                    <a:pt x="239008" y="293764"/>
                  </a:lnTo>
                  <a:lnTo>
                    <a:pt x="193594" y="293764"/>
                  </a:lnTo>
                  <a:lnTo>
                    <a:pt x="190554" y="295288"/>
                  </a:lnTo>
                  <a:lnTo>
                    <a:pt x="190744" y="298145"/>
                  </a:lnTo>
                  <a:lnTo>
                    <a:pt x="188639" y="301495"/>
                  </a:lnTo>
                  <a:close/>
                </a:path>
                <a:path w="672465" h="567689">
                  <a:moveTo>
                    <a:pt x="238906" y="311178"/>
                  </a:moveTo>
                  <a:lnTo>
                    <a:pt x="194245" y="311178"/>
                  </a:lnTo>
                  <a:lnTo>
                    <a:pt x="193160" y="307043"/>
                  </a:lnTo>
                  <a:lnTo>
                    <a:pt x="191857" y="302689"/>
                  </a:lnTo>
                  <a:lnTo>
                    <a:pt x="190823" y="298750"/>
                  </a:lnTo>
                  <a:lnTo>
                    <a:pt x="190744" y="298145"/>
                  </a:lnTo>
                  <a:lnTo>
                    <a:pt x="193594" y="293764"/>
                  </a:lnTo>
                  <a:lnTo>
                    <a:pt x="239008" y="293764"/>
                  </a:lnTo>
                  <a:lnTo>
                    <a:pt x="240387" y="305737"/>
                  </a:lnTo>
                  <a:lnTo>
                    <a:pt x="240410" y="307043"/>
                  </a:lnTo>
                  <a:lnTo>
                    <a:pt x="238906" y="311178"/>
                  </a:lnTo>
                  <a:close/>
                </a:path>
                <a:path w="672465" h="567689">
                  <a:moveTo>
                    <a:pt x="194245" y="311178"/>
                  </a:moveTo>
                  <a:lnTo>
                    <a:pt x="188639" y="301495"/>
                  </a:lnTo>
                  <a:lnTo>
                    <a:pt x="190744" y="298145"/>
                  </a:lnTo>
                  <a:lnTo>
                    <a:pt x="190823" y="298750"/>
                  </a:lnTo>
                  <a:lnTo>
                    <a:pt x="191857" y="302689"/>
                  </a:lnTo>
                  <a:lnTo>
                    <a:pt x="193080" y="306777"/>
                  </a:lnTo>
                  <a:lnTo>
                    <a:pt x="194245" y="311178"/>
                  </a:lnTo>
                  <a:close/>
                </a:path>
                <a:path w="672465" h="567689">
                  <a:moveTo>
                    <a:pt x="77764" y="567156"/>
                  </a:moveTo>
                  <a:lnTo>
                    <a:pt x="60659" y="554320"/>
                  </a:lnTo>
                  <a:lnTo>
                    <a:pt x="53731" y="533485"/>
                  </a:lnTo>
                  <a:lnTo>
                    <a:pt x="59628" y="509915"/>
                  </a:lnTo>
                  <a:lnTo>
                    <a:pt x="69721" y="492753"/>
                  </a:lnTo>
                  <a:lnTo>
                    <a:pt x="80282" y="475794"/>
                  </a:lnTo>
                  <a:lnTo>
                    <a:pt x="91046" y="458918"/>
                  </a:lnTo>
                  <a:lnTo>
                    <a:pt x="101750" y="442001"/>
                  </a:lnTo>
                  <a:lnTo>
                    <a:pt x="161242" y="345789"/>
                  </a:lnTo>
                  <a:lnTo>
                    <a:pt x="166908" y="336772"/>
                  </a:lnTo>
                  <a:lnTo>
                    <a:pt x="183823" y="309437"/>
                  </a:lnTo>
                  <a:lnTo>
                    <a:pt x="185995" y="305737"/>
                  </a:lnTo>
                  <a:lnTo>
                    <a:pt x="188639" y="301495"/>
                  </a:lnTo>
                  <a:lnTo>
                    <a:pt x="194245" y="311178"/>
                  </a:lnTo>
                  <a:lnTo>
                    <a:pt x="238906" y="311178"/>
                  </a:lnTo>
                  <a:lnTo>
                    <a:pt x="232731" y="328157"/>
                  </a:lnTo>
                  <a:lnTo>
                    <a:pt x="220151" y="348557"/>
                  </a:lnTo>
                  <a:lnTo>
                    <a:pt x="208141" y="366468"/>
                  </a:lnTo>
                  <a:lnTo>
                    <a:pt x="123033" y="503921"/>
                  </a:lnTo>
                  <a:lnTo>
                    <a:pt x="111819" y="508109"/>
                  </a:lnTo>
                  <a:lnTo>
                    <a:pt x="88940" y="518404"/>
                  </a:lnTo>
                  <a:lnTo>
                    <a:pt x="86551" y="518404"/>
                  </a:lnTo>
                  <a:lnTo>
                    <a:pt x="90677" y="519492"/>
                  </a:lnTo>
                  <a:lnTo>
                    <a:pt x="95019" y="520798"/>
                  </a:lnTo>
                  <a:lnTo>
                    <a:pt x="99144" y="521887"/>
                  </a:lnTo>
                  <a:lnTo>
                    <a:pt x="108550" y="527975"/>
                  </a:lnTo>
                  <a:lnTo>
                    <a:pt x="107612" y="529941"/>
                  </a:lnTo>
                  <a:lnTo>
                    <a:pt x="104355" y="534077"/>
                  </a:lnTo>
                  <a:lnTo>
                    <a:pt x="103487" y="534947"/>
                  </a:lnTo>
                  <a:lnTo>
                    <a:pt x="103053" y="536906"/>
                  </a:lnTo>
                  <a:lnTo>
                    <a:pt x="102184" y="537559"/>
                  </a:lnTo>
                  <a:lnTo>
                    <a:pt x="105587" y="540529"/>
                  </a:lnTo>
                  <a:lnTo>
                    <a:pt x="172753" y="540529"/>
                  </a:lnTo>
                  <a:lnTo>
                    <a:pt x="163766" y="544144"/>
                  </a:lnTo>
                  <a:lnTo>
                    <a:pt x="133196" y="555987"/>
                  </a:lnTo>
                  <a:lnTo>
                    <a:pt x="102401" y="566728"/>
                  </a:lnTo>
                  <a:lnTo>
                    <a:pt x="77764" y="567156"/>
                  </a:lnTo>
                  <a:close/>
                </a:path>
                <a:path w="672465" h="567689">
                  <a:moveTo>
                    <a:pt x="626543" y="332728"/>
                  </a:moveTo>
                  <a:lnTo>
                    <a:pt x="623720" y="332510"/>
                  </a:lnTo>
                  <a:lnTo>
                    <a:pt x="619812" y="329681"/>
                  </a:lnTo>
                  <a:lnTo>
                    <a:pt x="617206" y="328375"/>
                  </a:lnTo>
                  <a:lnTo>
                    <a:pt x="602692" y="321423"/>
                  </a:lnTo>
                  <a:lnTo>
                    <a:pt x="613515" y="317273"/>
                  </a:lnTo>
                  <a:lnTo>
                    <a:pt x="617206" y="315749"/>
                  </a:lnTo>
                  <a:lnTo>
                    <a:pt x="629582" y="308349"/>
                  </a:lnTo>
                  <a:lnTo>
                    <a:pt x="633708" y="309437"/>
                  </a:lnTo>
                  <a:lnTo>
                    <a:pt x="631947" y="312678"/>
                  </a:lnTo>
                  <a:lnTo>
                    <a:pt x="631953" y="321423"/>
                  </a:lnTo>
                  <a:lnTo>
                    <a:pt x="631240" y="328157"/>
                  </a:lnTo>
                  <a:lnTo>
                    <a:pt x="631217" y="328375"/>
                  </a:lnTo>
                  <a:lnTo>
                    <a:pt x="631112" y="329364"/>
                  </a:lnTo>
                  <a:lnTo>
                    <a:pt x="626543" y="332728"/>
                  </a:lnTo>
                  <a:close/>
                </a:path>
                <a:path w="672465" h="567689">
                  <a:moveTo>
                    <a:pt x="669064" y="332728"/>
                  </a:moveTo>
                  <a:lnTo>
                    <a:pt x="626543" y="332728"/>
                  </a:lnTo>
                  <a:lnTo>
                    <a:pt x="631112" y="329364"/>
                  </a:lnTo>
                  <a:lnTo>
                    <a:pt x="631953" y="321423"/>
                  </a:lnTo>
                  <a:lnTo>
                    <a:pt x="631947" y="312678"/>
                  </a:lnTo>
                  <a:lnTo>
                    <a:pt x="633708" y="309437"/>
                  </a:lnTo>
                  <a:lnTo>
                    <a:pt x="629582" y="308349"/>
                  </a:lnTo>
                  <a:lnTo>
                    <a:pt x="667740" y="308349"/>
                  </a:lnTo>
                  <a:lnTo>
                    <a:pt x="671949" y="324157"/>
                  </a:lnTo>
                  <a:lnTo>
                    <a:pt x="669137" y="332510"/>
                  </a:lnTo>
                  <a:lnTo>
                    <a:pt x="669064" y="332728"/>
                  </a:lnTo>
                  <a:close/>
                </a:path>
                <a:path w="672465" h="567689">
                  <a:moveTo>
                    <a:pt x="172753" y="540529"/>
                  </a:moveTo>
                  <a:lnTo>
                    <a:pt x="105587" y="540529"/>
                  </a:lnTo>
                  <a:lnTo>
                    <a:pt x="115890" y="540090"/>
                  </a:lnTo>
                  <a:lnTo>
                    <a:pt x="118581" y="534468"/>
                  </a:lnTo>
                  <a:lnTo>
                    <a:pt x="108550" y="527975"/>
                  </a:lnTo>
                  <a:lnTo>
                    <a:pt x="110001" y="524934"/>
                  </a:lnTo>
                  <a:lnTo>
                    <a:pt x="123033" y="503921"/>
                  </a:lnTo>
                  <a:lnTo>
                    <a:pt x="133722" y="499929"/>
                  </a:lnTo>
                  <a:lnTo>
                    <a:pt x="155869" y="492280"/>
                  </a:lnTo>
                  <a:lnTo>
                    <a:pt x="177527" y="484447"/>
                  </a:lnTo>
                  <a:lnTo>
                    <a:pt x="602692" y="321423"/>
                  </a:lnTo>
                  <a:lnTo>
                    <a:pt x="617206" y="328375"/>
                  </a:lnTo>
                  <a:lnTo>
                    <a:pt x="619812" y="329681"/>
                  </a:lnTo>
                  <a:lnTo>
                    <a:pt x="623720" y="332510"/>
                  </a:lnTo>
                  <a:lnTo>
                    <a:pt x="626543" y="332728"/>
                  </a:lnTo>
                  <a:lnTo>
                    <a:pt x="669064" y="332728"/>
                  </a:lnTo>
                  <a:lnTo>
                    <a:pt x="665310" y="343881"/>
                  </a:lnTo>
                  <a:lnTo>
                    <a:pt x="646518" y="358196"/>
                  </a:lnTo>
                  <a:lnTo>
                    <a:pt x="638501" y="361390"/>
                  </a:lnTo>
                  <a:lnTo>
                    <a:pt x="224643" y="519928"/>
                  </a:lnTo>
                  <a:lnTo>
                    <a:pt x="172753" y="540529"/>
                  </a:lnTo>
                  <a:close/>
                </a:path>
                <a:path w="672465" h="567689">
                  <a:moveTo>
                    <a:pt x="113907" y="518622"/>
                  </a:moveTo>
                  <a:lnTo>
                    <a:pt x="88071" y="518622"/>
                  </a:lnTo>
                  <a:lnTo>
                    <a:pt x="88940" y="518404"/>
                  </a:lnTo>
                  <a:lnTo>
                    <a:pt x="111819" y="508109"/>
                  </a:lnTo>
                  <a:lnTo>
                    <a:pt x="123033" y="503921"/>
                  </a:lnTo>
                  <a:lnTo>
                    <a:pt x="113907" y="518622"/>
                  </a:lnTo>
                  <a:close/>
                </a:path>
                <a:path w="672465" h="567689">
                  <a:moveTo>
                    <a:pt x="108550" y="527975"/>
                  </a:moveTo>
                  <a:lnTo>
                    <a:pt x="99144" y="521887"/>
                  </a:lnTo>
                  <a:lnTo>
                    <a:pt x="95019" y="520798"/>
                  </a:lnTo>
                  <a:lnTo>
                    <a:pt x="90677" y="519492"/>
                  </a:lnTo>
                  <a:lnTo>
                    <a:pt x="86551" y="518404"/>
                  </a:lnTo>
                  <a:lnTo>
                    <a:pt x="88071" y="518622"/>
                  </a:lnTo>
                  <a:lnTo>
                    <a:pt x="113907" y="518622"/>
                  </a:lnTo>
                  <a:lnTo>
                    <a:pt x="110001" y="524934"/>
                  </a:lnTo>
                  <a:lnTo>
                    <a:pt x="108550" y="527975"/>
                  </a:lnTo>
                  <a:close/>
                </a:path>
                <a:path w="672465" h="567689">
                  <a:moveTo>
                    <a:pt x="88071" y="518622"/>
                  </a:moveTo>
                  <a:lnTo>
                    <a:pt x="86551" y="518404"/>
                  </a:lnTo>
                  <a:lnTo>
                    <a:pt x="88940" y="518404"/>
                  </a:lnTo>
                  <a:lnTo>
                    <a:pt x="88071" y="518622"/>
                  </a:lnTo>
                  <a:close/>
                </a:path>
              </a:pathLst>
            </a:custGeom>
            <a:solidFill>
              <a:srgbClr val="377583"/>
            </a:solidFill>
          </p:spPr>
          <p:txBody>
            <a:bodyPr wrap="square" lIns="0" tIns="0" rIns="0" bIns="0" rtlCol="0"/>
            <a:lstStyle/>
            <a:p/>
          </p:txBody>
        </p:sp>
      </p:grpSp>
      <p:sp>
        <p:nvSpPr>
          <p:cNvPr id="6" name="object 6"/>
          <p:cNvSpPr txBox="1">
            <a:spLocks noGrp="1"/>
          </p:cNvSpPr>
          <p:nvPr>
            <p:ph type="title"/>
          </p:nvPr>
        </p:nvSpPr>
        <p:spPr>
          <a:prstGeom prst="rect">
            <a:avLst/>
          </a:prstGeom>
        </p:spPr>
        <p:txBody>
          <a:bodyPr vert="horz" wrap="square" lIns="0" tIns="267367" rIns="0" bIns="0" rtlCol="0">
            <a:spAutoFit/>
          </a:bodyPr>
          <a:lstStyle/>
          <a:p>
            <a:pPr marL="1280160">
              <a:lnSpc>
                <a:spcPct val="100000"/>
              </a:lnSpc>
              <a:spcBef>
                <a:spcPts val="105"/>
              </a:spcBef>
            </a:pPr>
            <a:r>
              <a:rPr spc="-75" dirty="0"/>
              <a:t>SECONDARY</a:t>
            </a:r>
            <a:r>
              <a:rPr spc="-190" dirty="0"/>
              <a:t> </a:t>
            </a:r>
            <a:r>
              <a:rPr spc="-180" dirty="0"/>
              <a:t>ANALYSIS</a:t>
            </a:r>
            <a:r>
              <a:rPr spc="-185" dirty="0"/>
              <a:t> </a:t>
            </a:r>
            <a:r>
              <a:rPr spc="-204" dirty="0"/>
              <a:t>&amp;</a:t>
            </a:r>
            <a:r>
              <a:rPr spc="-190" dirty="0"/>
              <a:t> </a:t>
            </a:r>
            <a:r>
              <a:rPr spc="-30" dirty="0"/>
              <a:t>RECOMMENDATIONS</a:t>
            </a:r>
            <a:endParaRPr spc="-30" dirty="0"/>
          </a:p>
        </p:txBody>
      </p:sp>
      <p:sp>
        <p:nvSpPr>
          <p:cNvPr id="7" name="object 7"/>
          <p:cNvSpPr/>
          <p:nvPr/>
        </p:nvSpPr>
        <p:spPr>
          <a:xfrm>
            <a:off x="587260" y="4159757"/>
            <a:ext cx="672465" cy="3093720"/>
          </a:xfrm>
          <a:custGeom>
            <a:avLst/>
            <a:gdLst/>
            <a:ahLst/>
            <a:cxnLst/>
            <a:rect l="l" t="t" r="r" b="b"/>
            <a:pathLst>
              <a:path w="672465" h="3093720">
                <a:moveTo>
                  <a:pt x="671957" y="2850667"/>
                </a:moveTo>
                <a:lnTo>
                  <a:pt x="667740" y="2834856"/>
                </a:lnTo>
                <a:lnTo>
                  <a:pt x="666584" y="2830499"/>
                </a:lnTo>
                <a:lnTo>
                  <a:pt x="649338" y="2814828"/>
                </a:lnTo>
                <a:lnTo>
                  <a:pt x="604304" y="2792196"/>
                </a:lnTo>
                <a:lnTo>
                  <a:pt x="602691" y="2791422"/>
                </a:lnTo>
                <a:lnTo>
                  <a:pt x="602691" y="2847937"/>
                </a:lnTo>
                <a:lnTo>
                  <a:pt x="177533" y="3010954"/>
                </a:lnTo>
                <a:lnTo>
                  <a:pt x="155867" y="3018790"/>
                </a:lnTo>
                <a:lnTo>
                  <a:pt x="133731" y="3026435"/>
                </a:lnTo>
                <a:lnTo>
                  <a:pt x="123037" y="3030436"/>
                </a:lnTo>
                <a:lnTo>
                  <a:pt x="118579" y="3037624"/>
                </a:lnTo>
                <a:lnTo>
                  <a:pt x="118579" y="3060979"/>
                </a:lnTo>
                <a:lnTo>
                  <a:pt x="115887" y="3066605"/>
                </a:lnTo>
                <a:lnTo>
                  <a:pt x="105587" y="3067037"/>
                </a:lnTo>
                <a:lnTo>
                  <a:pt x="102184" y="3064065"/>
                </a:lnTo>
                <a:lnTo>
                  <a:pt x="103060" y="3063417"/>
                </a:lnTo>
                <a:lnTo>
                  <a:pt x="103492" y="3061462"/>
                </a:lnTo>
                <a:lnTo>
                  <a:pt x="104355" y="3060585"/>
                </a:lnTo>
                <a:lnTo>
                  <a:pt x="107619" y="3056445"/>
                </a:lnTo>
                <a:lnTo>
                  <a:pt x="108559" y="3054489"/>
                </a:lnTo>
                <a:lnTo>
                  <a:pt x="118579" y="3060979"/>
                </a:lnTo>
                <a:lnTo>
                  <a:pt x="118579" y="3037624"/>
                </a:lnTo>
                <a:lnTo>
                  <a:pt x="110007" y="3051441"/>
                </a:lnTo>
                <a:lnTo>
                  <a:pt x="113906" y="3045129"/>
                </a:lnTo>
                <a:lnTo>
                  <a:pt x="123037" y="3030436"/>
                </a:lnTo>
                <a:lnTo>
                  <a:pt x="208140" y="2892971"/>
                </a:lnTo>
                <a:lnTo>
                  <a:pt x="220154" y="2875064"/>
                </a:lnTo>
                <a:lnTo>
                  <a:pt x="232740" y="2854668"/>
                </a:lnTo>
                <a:lnTo>
                  <a:pt x="238912" y="2837688"/>
                </a:lnTo>
                <a:lnTo>
                  <a:pt x="240411" y="2833547"/>
                </a:lnTo>
                <a:lnTo>
                  <a:pt x="240385" y="2832252"/>
                </a:lnTo>
                <a:lnTo>
                  <a:pt x="223964" y="2790914"/>
                </a:lnTo>
                <a:lnTo>
                  <a:pt x="215607" y="2780754"/>
                </a:lnTo>
                <a:lnTo>
                  <a:pt x="207708" y="2770860"/>
                </a:lnTo>
                <a:lnTo>
                  <a:pt x="194246" y="2753029"/>
                </a:lnTo>
                <a:lnTo>
                  <a:pt x="194246" y="2837688"/>
                </a:lnTo>
                <a:lnTo>
                  <a:pt x="193078" y="2833281"/>
                </a:lnTo>
                <a:lnTo>
                  <a:pt x="193167" y="2833547"/>
                </a:lnTo>
                <a:lnTo>
                  <a:pt x="194246" y="2837688"/>
                </a:lnTo>
                <a:lnTo>
                  <a:pt x="194246" y="2753029"/>
                </a:lnTo>
                <a:lnTo>
                  <a:pt x="193598" y="2752179"/>
                </a:lnTo>
                <a:lnTo>
                  <a:pt x="193598" y="2820276"/>
                </a:lnTo>
                <a:lnTo>
                  <a:pt x="190754" y="2824657"/>
                </a:lnTo>
                <a:lnTo>
                  <a:pt x="190563" y="2821800"/>
                </a:lnTo>
                <a:lnTo>
                  <a:pt x="193598" y="2820276"/>
                </a:lnTo>
                <a:lnTo>
                  <a:pt x="193598" y="2752179"/>
                </a:lnTo>
                <a:lnTo>
                  <a:pt x="131902" y="2670441"/>
                </a:lnTo>
                <a:lnTo>
                  <a:pt x="103568" y="2632608"/>
                </a:lnTo>
                <a:lnTo>
                  <a:pt x="76923" y="2596464"/>
                </a:lnTo>
                <a:lnTo>
                  <a:pt x="602691" y="2847937"/>
                </a:lnTo>
                <a:lnTo>
                  <a:pt x="602691" y="2791422"/>
                </a:lnTo>
                <a:lnTo>
                  <a:pt x="558965" y="2770073"/>
                </a:lnTo>
                <a:lnTo>
                  <a:pt x="138010" y="2570378"/>
                </a:lnTo>
                <a:lnTo>
                  <a:pt x="101511" y="2552319"/>
                </a:lnTo>
                <a:lnTo>
                  <a:pt x="94373" y="2548750"/>
                </a:lnTo>
                <a:lnTo>
                  <a:pt x="87236" y="2545334"/>
                </a:lnTo>
                <a:lnTo>
                  <a:pt x="72364" y="2538209"/>
                </a:lnTo>
                <a:lnTo>
                  <a:pt x="50076" y="2528595"/>
                </a:lnTo>
                <a:lnTo>
                  <a:pt x="48120" y="2528430"/>
                </a:lnTo>
                <a:lnTo>
                  <a:pt x="48120" y="2560802"/>
                </a:lnTo>
                <a:lnTo>
                  <a:pt x="47675" y="2559659"/>
                </a:lnTo>
                <a:lnTo>
                  <a:pt x="47701" y="2560142"/>
                </a:lnTo>
                <a:lnTo>
                  <a:pt x="47650" y="2559240"/>
                </a:lnTo>
                <a:lnTo>
                  <a:pt x="47777" y="2559659"/>
                </a:lnTo>
                <a:lnTo>
                  <a:pt x="48120" y="2560802"/>
                </a:lnTo>
                <a:lnTo>
                  <a:pt x="48120" y="2528430"/>
                </a:lnTo>
                <a:lnTo>
                  <a:pt x="47498" y="2528379"/>
                </a:lnTo>
                <a:lnTo>
                  <a:pt x="47498" y="2556459"/>
                </a:lnTo>
                <a:lnTo>
                  <a:pt x="47434" y="2555938"/>
                </a:lnTo>
                <a:lnTo>
                  <a:pt x="47498" y="2556459"/>
                </a:lnTo>
                <a:lnTo>
                  <a:pt x="47498" y="2528379"/>
                </a:lnTo>
                <a:lnTo>
                  <a:pt x="26035" y="2526512"/>
                </a:lnTo>
                <a:lnTo>
                  <a:pt x="8331" y="2538057"/>
                </a:lnTo>
                <a:lnTo>
                  <a:pt x="8267" y="2538209"/>
                </a:lnTo>
                <a:lnTo>
                  <a:pt x="0" y="2558097"/>
                </a:lnTo>
                <a:lnTo>
                  <a:pt x="711" y="2562225"/>
                </a:lnTo>
                <a:lnTo>
                  <a:pt x="787" y="2562631"/>
                </a:lnTo>
                <a:lnTo>
                  <a:pt x="2781" y="2574213"/>
                </a:lnTo>
                <a:lnTo>
                  <a:pt x="711" y="2562225"/>
                </a:lnTo>
                <a:lnTo>
                  <a:pt x="368" y="2562631"/>
                </a:lnTo>
                <a:lnTo>
                  <a:pt x="2882" y="2575509"/>
                </a:lnTo>
                <a:lnTo>
                  <a:pt x="3060" y="2575826"/>
                </a:lnTo>
                <a:lnTo>
                  <a:pt x="4051" y="2581491"/>
                </a:lnTo>
                <a:lnTo>
                  <a:pt x="29705" y="2617216"/>
                </a:lnTo>
                <a:lnTo>
                  <a:pt x="55778" y="2652636"/>
                </a:lnTo>
                <a:lnTo>
                  <a:pt x="121221" y="2739923"/>
                </a:lnTo>
                <a:lnTo>
                  <a:pt x="159727" y="2790672"/>
                </a:lnTo>
                <a:lnTo>
                  <a:pt x="178206" y="2813367"/>
                </a:lnTo>
                <a:lnTo>
                  <a:pt x="187058" y="2825254"/>
                </a:lnTo>
                <a:lnTo>
                  <a:pt x="188645" y="2828010"/>
                </a:lnTo>
                <a:lnTo>
                  <a:pt x="186004" y="2832252"/>
                </a:lnTo>
                <a:lnTo>
                  <a:pt x="183832" y="2835948"/>
                </a:lnTo>
                <a:lnTo>
                  <a:pt x="166916" y="2863278"/>
                </a:lnTo>
                <a:lnTo>
                  <a:pt x="161251" y="2872295"/>
                </a:lnTo>
                <a:lnTo>
                  <a:pt x="101752" y="2968510"/>
                </a:lnTo>
                <a:lnTo>
                  <a:pt x="91046" y="2985427"/>
                </a:lnTo>
                <a:lnTo>
                  <a:pt x="80289" y="3002305"/>
                </a:lnTo>
                <a:lnTo>
                  <a:pt x="69723" y="3019260"/>
                </a:lnTo>
                <a:lnTo>
                  <a:pt x="59626" y="3036430"/>
                </a:lnTo>
                <a:lnTo>
                  <a:pt x="53733" y="3059988"/>
                </a:lnTo>
                <a:lnTo>
                  <a:pt x="60667" y="3080829"/>
                </a:lnTo>
                <a:lnTo>
                  <a:pt x="77762" y="3093669"/>
                </a:lnTo>
                <a:lnTo>
                  <a:pt x="102400" y="3093237"/>
                </a:lnTo>
                <a:lnTo>
                  <a:pt x="133197" y="3082493"/>
                </a:lnTo>
                <a:lnTo>
                  <a:pt x="163766" y="3070656"/>
                </a:lnTo>
                <a:lnTo>
                  <a:pt x="172758" y="3067037"/>
                </a:lnTo>
                <a:lnTo>
                  <a:pt x="224650" y="3046438"/>
                </a:lnTo>
                <a:lnTo>
                  <a:pt x="638505" y="2887903"/>
                </a:lnTo>
                <a:lnTo>
                  <a:pt x="646518" y="2884703"/>
                </a:lnTo>
                <a:lnTo>
                  <a:pt x="665314" y="2870390"/>
                </a:lnTo>
                <a:lnTo>
                  <a:pt x="669061" y="2859240"/>
                </a:lnTo>
                <a:lnTo>
                  <a:pt x="669137" y="2859024"/>
                </a:lnTo>
                <a:lnTo>
                  <a:pt x="671957" y="2850667"/>
                </a:lnTo>
                <a:close/>
              </a:path>
              <a:path w="672465" h="3093720">
                <a:moveTo>
                  <a:pt x="671957" y="324167"/>
                </a:moveTo>
                <a:lnTo>
                  <a:pt x="667740" y="308356"/>
                </a:lnTo>
                <a:lnTo>
                  <a:pt x="666584" y="303987"/>
                </a:lnTo>
                <a:lnTo>
                  <a:pt x="649338" y="288328"/>
                </a:lnTo>
                <a:lnTo>
                  <a:pt x="604304" y="265684"/>
                </a:lnTo>
                <a:lnTo>
                  <a:pt x="602691" y="264909"/>
                </a:lnTo>
                <a:lnTo>
                  <a:pt x="602691" y="321424"/>
                </a:lnTo>
                <a:lnTo>
                  <a:pt x="177533" y="484454"/>
                </a:lnTo>
                <a:lnTo>
                  <a:pt x="155867" y="492290"/>
                </a:lnTo>
                <a:lnTo>
                  <a:pt x="133731" y="499935"/>
                </a:lnTo>
                <a:lnTo>
                  <a:pt x="123037" y="503923"/>
                </a:lnTo>
                <a:lnTo>
                  <a:pt x="118579" y="511124"/>
                </a:lnTo>
                <a:lnTo>
                  <a:pt x="118579" y="534479"/>
                </a:lnTo>
                <a:lnTo>
                  <a:pt x="115887" y="540092"/>
                </a:lnTo>
                <a:lnTo>
                  <a:pt x="105587" y="540537"/>
                </a:lnTo>
                <a:lnTo>
                  <a:pt x="102184" y="537565"/>
                </a:lnTo>
                <a:lnTo>
                  <a:pt x="103060" y="536917"/>
                </a:lnTo>
                <a:lnTo>
                  <a:pt x="103492" y="534949"/>
                </a:lnTo>
                <a:lnTo>
                  <a:pt x="104355" y="534085"/>
                </a:lnTo>
                <a:lnTo>
                  <a:pt x="107619" y="529945"/>
                </a:lnTo>
                <a:lnTo>
                  <a:pt x="108559" y="527977"/>
                </a:lnTo>
                <a:lnTo>
                  <a:pt x="118579" y="534479"/>
                </a:lnTo>
                <a:lnTo>
                  <a:pt x="118579" y="511124"/>
                </a:lnTo>
                <a:lnTo>
                  <a:pt x="110007" y="524941"/>
                </a:lnTo>
                <a:lnTo>
                  <a:pt x="113906" y="518629"/>
                </a:lnTo>
                <a:lnTo>
                  <a:pt x="123037" y="503923"/>
                </a:lnTo>
                <a:lnTo>
                  <a:pt x="208140" y="366471"/>
                </a:lnTo>
                <a:lnTo>
                  <a:pt x="220154" y="348564"/>
                </a:lnTo>
                <a:lnTo>
                  <a:pt x="232740" y="328168"/>
                </a:lnTo>
                <a:lnTo>
                  <a:pt x="238912" y="311188"/>
                </a:lnTo>
                <a:lnTo>
                  <a:pt x="240411" y="307047"/>
                </a:lnTo>
                <a:lnTo>
                  <a:pt x="240385" y="305739"/>
                </a:lnTo>
                <a:lnTo>
                  <a:pt x="223964" y="264414"/>
                </a:lnTo>
                <a:lnTo>
                  <a:pt x="215607" y="254254"/>
                </a:lnTo>
                <a:lnTo>
                  <a:pt x="207708" y="244360"/>
                </a:lnTo>
                <a:lnTo>
                  <a:pt x="194246" y="226529"/>
                </a:lnTo>
                <a:lnTo>
                  <a:pt x="194246" y="311188"/>
                </a:lnTo>
                <a:lnTo>
                  <a:pt x="193078" y="306781"/>
                </a:lnTo>
                <a:lnTo>
                  <a:pt x="193167" y="307047"/>
                </a:lnTo>
                <a:lnTo>
                  <a:pt x="194246" y="311188"/>
                </a:lnTo>
                <a:lnTo>
                  <a:pt x="194246" y="226529"/>
                </a:lnTo>
                <a:lnTo>
                  <a:pt x="193598" y="225679"/>
                </a:lnTo>
                <a:lnTo>
                  <a:pt x="193598" y="293776"/>
                </a:lnTo>
                <a:lnTo>
                  <a:pt x="190754" y="298157"/>
                </a:lnTo>
                <a:lnTo>
                  <a:pt x="190563" y="295300"/>
                </a:lnTo>
                <a:lnTo>
                  <a:pt x="193598" y="293776"/>
                </a:lnTo>
                <a:lnTo>
                  <a:pt x="193598" y="225679"/>
                </a:lnTo>
                <a:lnTo>
                  <a:pt x="131902" y="143941"/>
                </a:lnTo>
                <a:lnTo>
                  <a:pt x="103568" y="106108"/>
                </a:lnTo>
                <a:lnTo>
                  <a:pt x="76923" y="69964"/>
                </a:lnTo>
                <a:lnTo>
                  <a:pt x="602691" y="321424"/>
                </a:lnTo>
                <a:lnTo>
                  <a:pt x="602691" y="264909"/>
                </a:lnTo>
                <a:lnTo>
                  <a:pt x="558965" y="243573"/>
                </a:lnTo>
                <a:lnTo>
                  <a:pt x="138010" y="43878"/>
                </a:lnTo>
                <a:lnTo>
                  <a:pt x="101511" y="25819"/>
                </a:lnTo>
                <a:lnTo>
                  <a:pt x="94373" y="22250"/>
                </a:lnTo>
                <a:lnTo>
                  <a:pt x="87236" y="18834"/>
                </a:lnTo>
                <a:lnTo>
                  <a:pt x="72364" y="11709"/>
                </a:lnTo>
                <a:lnTo>
                  <a:pt x="50076" y="2082"/>
                </a:lnTo>
                <a:lnTo>
                  <a:pt x="48120" y="1917"/>
                </a:lnTo>
                <a:lnTo>
                  <a:pt x="48120" y="34302"/>
                </a:lnTo>
                <a:lnTo>
                  <a:pt x="47675" y="33159"/>
                </a:lnTo>
                <a:lnTo>
                  <a:pt x="47701" y="33642"/>
                </a:lnTo>
                <a:lnTo>
                  <a:pt x="47650" y="32740"/>
                </a:lnTo>
                <a:lnTo>
                  <a:pt x="47777" y="33159"/>
                </a:lnTo>
                <a:lnTo>
                  <a:pt x="48120" y="34302"/>
                </a:lnTo>
                <a:lnTo>
                  <a:pt x="48120" y="1917"/>
                </a:lnTo>
                <a:lnTo>
                  <a:pt x="47498" y="1866"/>
                </a:lnTo>
                <a:lnTo>
                  <a:pt x="47498" y="29946"/>
                </a:lnTo>
                <a:lnTo>
                  <a:pt x="47434" y="29438"/>
                </a:lnTo>
                <a:lnTo>
                  <a:pt x="47498" y="29946"/>
                </a:lnTo>
                <a:lnTo>
                  <a:pt x="47498" y="1866"/>
                </a:lnTo>
                <a:lnTo>
                  <a:pt x="33820" y="685"/>
                </a:lnTo>
                <a:lnTo>
                  <a:pt x="33820" y="49326"/>
                </a:lnTo>
                <a:lnTo>
                  <a:pt x="33223" y="49072"/>
                </a:lnTo>
                <a:lnTo>
                  <a:pt x="33096" y="48996"/>
                </a:lnTo>
                <a:lnTo>
                  <a:pt x="33235" y="49060"/>
                </a:lnTo>
                <a:lnTo>
                  <a:pt x="33820" y="49326"/>
                </a:lnTo>
                <a:lnTo>
                  <a:pt x="33820" y="685"/>
                </a:lnTo>
                <a:lnTo>
                  <a:pt x="26035" y="0"/>
                </a:lnTo>
                <a:lnTo>
                  <a:pt x="8331" y="11557"/>
                </a:lnTo>
                <a:lnTo>
                  <a:pt x="8267" y="11709"/>
                </a:lnTo>
                <a:lnTo>
                  <a:pt x="0" y="31597"/>
                </a:lnTo>
                <a:lnTo>
                  <a:pt x="711" y="35712"/>
                </a:lnTo>
                <a:lnTo>
                  <a:pt x="787" y="36131"/>
                </a:lnTo>
                <a:lnTo>
                  <a:pt x="2844" y="48018"/>
                </a:lnTo>
                <a:lnTo>
                  <a:pt x="711" y="35712"/>
                </a:lnTo>
                <a:lnTo>
                  <a:pt x="368" y="36131"/>
                </a:lnTo>
                <a:lnTo>
                  <a:pt x="2882" y="48996"/>
                </a:lnTo>
                <a:lnTo>
                  <a:pt x="3060" y="49326"/>
                </a:lnTo>
                <a:lnTo>
                  <a:pt x="4051" y="54978"/>
                </a:lnTo>
                <a:lnTo>
                  <a:pt x="29705" y="90716"/>
                </a:lnTo>
                <a:lnTo>
                  <a:pt x="55778" y="126136"/>
                </a:lnTo>
                <a:lnTo>
                  <a:pt x="121221" y="213410"/>
                </a:lnTo>
                <a:lnTo>
                  <a:pt x="159727" y="264172"/>
                </a:lnTo>
                <a:lnTo>
                  <a:pt x="178206" y="286854"/>
                </a:lnTo>
                <a:lnTo>
                  <a:pt x="187058" y="298754"/>
                </a:lnTo>
                <a:lnTo>
                  <a:pt x="188645" y="301498"/>
                </a:lnTo>
                <a:lnTo>
                  <a:pt x="186004" y="305739"/>
                </a:lnTo>
                <a:lnTo>
                  <a:pt x="183832" y="309448"/>
                </a:lnTo>
                <a:lnTo>
                  <a:pt x="166916" y="336778"/>
                </a:lnTo>
                <a:lnTo>
                  <a:pt x="161251" y="345795"/>
                </a:lnTo>
                <a:lnTo>
                  <a:pt x="101752" y="442010"/>
                </a:lnTo>
                <a:lnTo>
                  <a:pt x="91046" y="458927"/>
                </a:lnTo>
                <a:lnTo>
                  <a:pt x="80289" y="475805"/>
                </a:lnTo>
                <a:lnTo>
                  <a:pt x="69723" y="492760"/>
                </a:lnTo>
                <a:lnTo>
                  <a:pt x="59626" y="509917"/>
                </a:lnTo>
                <a:lnTo>
                  <a:pt x="53733" y="533488"/>
                </a:lnTo>
                <a:lnTo>
                  <a:pt x="60667" y="554329"/>
                </a:lnTo>
                <a:lnTo>
                  <a:pt x="77762" y="567169"/>
                </a:lnTo>
                <a:lnTo>
                  <a:pt x="102400" y="566737"/>
                </a:lnTo>
                <a:lnTo>
                  <a:pt x="133197" y="555993"/>
                </a:lnTo>
                <a:lnTo>
                  <a:pt x="163766" y="544156"/>
                </a:lnTo>
                <a:lnTo>
                  <a:pt x="172758" y="540537"/>
                </a:lnTo>
                <a:lnTo>
                  <a:pt x="224650" y="519938"/>
                </a:lnTo>
                <a:lnTo>
                  <a:pt x="638505" y="361391"/>
                </a:lnTo>
                <a:lnTo>
                  <a:pt x="669061" y="332740"/>
                </a:lnTo>
                <a:lnTo>
                  <a:pt x="669137" y="332511"/>
                </a:lnTo>
                <a:lnTo>
                  <a:pt x="671957" y="324167"/>
                </a:lnTo>
                <a:close/>
              </a:path>
            </a:pathLst>
          </a:custGeom>
          <a:solidFill>
            <a:srgbClr val="377583"/>
          </a:solidFill>
        </p:spPr>
        <p:txBody>
          <a:bodyPr wrap="square" lIns="0" tIns="0" rIns="0" bIns="0" rtlCol="0"/>
          <a:lstStyle/>
          <a:p/>
        </p:txBody>
      </p:sp>
      <p:sp>
        <p:nvSpPr>
          <p:cNvPr id="8" name="object 8"/>
          <p:cNvSpPr txBox="1"/>
          <p:nvPr/>
        </p:nvSpPr>
        <p:spPr>
          <a:xfrm>
            <a:off x="665313" y="1741896"/>
            <a:ext cx="17529810" cy="8032115"/>
          </a:xfrm>
          <a:prstGeom prst="rect">
            <a:avLst/>
          </a:prstGeom>
        </p:spPr>
        <p:txBody>
          <a:bodyPr vert="horz" wrap="square" lIns="0" tIns="11430" rIns="0" bIns="0" rtlCol="0">
            <a:spAutoFit/>
          </a:bodyPr>
          <a:lstStyle/>
          <a:p>
            <a:pPr marL="918210">
              <a:lnSpc>
                <a:spcPct val="100000"/>
              </a:lnSpc>
              <a:spcBef>
                <a:spcPts val="90"/>
              </a:spcBef>
            </a:pPr>
            <a:r>
              <a:rPr sz="2450" b="1" spc="185" dirty="0">
                <a:solidFill>
                  <a:srgbClr val="377583"/>
                </a:solidFill>
                <a:latin typeface="Trebuchet MS" panose="020B0603020202020204"/>
                <a:cs typeface="Trebuchet MS" panose="020B0603020202020204"/>
              </a:rPr>
              <a:t>Emerging</a:t>
            </a:r>
            <a:r>
              <a:rPr sz="2450" b="1" spc="-215" dirty="0">
                <a:solidFill>
                  <a:srgbClr val="377583"/>
                </a:solidFill>
                <a:latin typeface="Trebuchet MS" panose="020B0603020202020204"/>
                <a:cs typeface="Trebuchet MS" panose="020B0603020202020204"/>
              </a:rPr>
              <a:t> </a:t>
            </a:r>
            <a:r>
              <a:rPr sz="2450" b="1" spc="120" dirty="0">
                <a:solidFill>
                  <a:srgbClr val="377583"/>
                </a:solidFill>
                <a:latin typeface="Trebuchet MS" panose="020B0603020202020204"/>
                <a:cs typeface="Trebuchet MS" panose="020B0603020202020204"/>
              </a:rPr>
              <a:t>Mobility</a:t>
            </a:r>
            <a:r>
              <a:rPr sz="2450" b="1" spc="-215" dirty="0">
                <a:solidFill>
                  <a:srgbClr val="377583"/>
                </a:solidFill>
                <a:latin typeface="Trebuchet MS" panose="020B0603020202020204"/>
                <a:cs typeface="Trebuchet MS" panose="020B0603020202020204"/>
              </a:rPr>
              <a:t> </a:t>
            </a:r>
            <a:r>
              <a:rPr sz="2450" b="1" spc="105" dirty="0">
                <a:solidFill>
                  <a:srgbClr val="377583"/>
                </a:solidFill>
                <a:latin typeface="Trebuchet MS" panose="020B0603020202020204"/>
                <a:cs typeface="Trebuchet MS" panose="020B0603020202020204"/>
              </a:rPr>
              <a:t>Trends</a:t>
            </a:r>
            <a:endParaRPr sz="2450">
              <a:latin typeface="Trebuchet MS" panose="020B0603020202020204"/>
              <a:cs typeface="Trebuchet MS" panose="020B0603020202020204"/>
            </a:endParaRPr>
          </a:p>
          <a:p>
            <a:pPr marL="12700" marR="5080" algn="just">
              <a:lnSpc>
                <a:spcPct val="117000"/>
              </a:lnSpc>
              <a:spcBef>
                <a:spcPts val="2445"/>
              </a:spcBef>
            </a:pPr>
            <a:r>
              <a:rPr sz="2450" b="1" spc="60" dirty="0">
                <a:latin typeface="Trebuchet MS" panose="020B0603020202020204"/>
                <a:cs typeface="Trebuchet MS" panose="020B0603020202020204"/>
              </a:rPr>
              <a:t>Electric</a:t>
            </a:r>
            <a:r>
              <a:rPr sz="2450" b="1" spc="-30" dirty="0">
                <a:latin typeface="Trebuchet MS" panose="020B0603020202020204"/>
                <a:cs typeface="Trebuchet MS" panose="020B0603020202020204"/>
              </a:rPr>
              <a:t> </a:t>
            </a:r>
            <a:r>
              <a:rPr sz="2450" b="1" spc="125" dirty="0">
                <a:latin typeface="Trebuchet MS" panose="020B0603020202020204"/>
                <a:cs typeface="Trebuchet MS" panose="020B0603020202020204"/>
              </a:rPr>
              <a:t>Vehicle</a:t>
            </a:r>
            <a:r>
              <a:rPr sz="2450" b="1" spc="-30" dirty="0">
                <a:latin typeface="Trebuchet MS" panose="020B0603020202020204"/>
                <a:cs typeface="Trebuchet MS" panose="020B0603020202020204"/>
              </a:rPr>
              <a:t> </a:t>
            </a:r>
            <a:r>
              <a:rPr sz="2450" b="1" spc="185" dirty="0">
                <a:latin typeface="Trebuchet MS" panose="020B0603020202020204"/>
                <a:cs typeface="Trebuchet MS" panose="020B0603020202020204"/>
              </a:rPr>
              <a:t>(EV)</a:t>
            </a:r>
            <a:r>
              <a:rPr sz="2450" b="1" spc="-30" dirty="0">
                <a:latin typeface="Trebuchet MS" panose="020B0603020202020204"/>
                <a:cs typeface="Trebuchet MS" panose="020B0603020202020204"/>
              </a:rPr>
              <a:t> </a:t>
            </a:r>
            <a:r>
              <a:rPr sz="2450" b="1" spc="160" dirty="0">
                <a:latin typeface="Trebuchet MS" panose="020B0603020202020204"/>
                <a:cs typeface="Trebuchet MS" panose="020B0603020202020204"/>
              </a:rPr>
              <a:t>Adoption</a:t>
            </a:r>
            <a:r>
              <a:rPr sz="2450" b="1" spc="-30" dirty="0">
                <a:latin typeface="Trebuchet MS" panose="020B0603020202020204"/>
                <a:cs typeface="Trebuchet MS" panose="020B0603020202020204"/>
              </a:rPr>
              <a:t> </a:t>
            </a:r>
            <a:r>
              <a:rPr sz="2450" b="1" spc="240" dirty="0">
                <a:latin typeface="Trebuchet MS" panose="020B0603020202020204"/>
                <a:cs typeface="Trebuchet MS" panose="020B0603020202020204"/>
              </a:rPr>
              <a:t>&amp;</a:t>
            </a:r>
            <a:r>
              <a:rPr sz="2450" b="1" spc="-30" dirty="0">
                <a:latin typeface="Trebuchet MS" panose="020B0603020202020204"/>
                <a:cs typeface="Trebuchet MS" panose="020B0603020202020204"/>
              </a:rPr>
              <a:t> </a:t>
            </a:r>
            <a:r>
              <a:rPr sz="2450" b="1" spc="120" dirty="0">
                <a:latin typeface="Trebuchet MS" panose="020B0603020202020204"/>
                <a:cs typeface="Trebuchet MS" panose="020B0603020202020204"/>
              </a:rPr>
              <a:t>Green</a:t>
            </a:r>
            <a:r>
              <a:rPr sz="2450" b="1" spc="-30" dirty="0">
                <a:latin typeface="Trebuchet MS" panose="020B0603020202020204"/>
                <a:cs typeface="Trebuchet MS" panose="020B0603020202020204"/>
              </a:rPr>
              <a:t> </a:t>
            </a:r>
            <a:r>
              <a:rPr sz="2450" b="1" spc="145" dirty="0">
                <a:latin typeface="Trebuchet MS" panose="020B0603020202020204"/>
                <a:cs typeface="Trebuchet MS" panose="020B0603020202020204"/>
              </a:rPr>
              <a:t>Energy</a:t>
            </a:r>
            <a:r>
              <a:rPr sz="2450" b="1" spc="-30" dirty="0">
                <a:latin typeface="Trebuchet MS" panose="020B0603020202020204"/>
                <a:cs typeface="Trebuchet MS" panose="020B0603020202020204"/>
              </a:rPr>
              <a:t> </a:t>
            </a:r>
            <a:r>
              <a:rPr sz="2450" b="1" spc="160" dirty="0">
                <a:latin typeface="Trebuchet MS" panose="020B0603020202020204"/>
                <a:cs typeface="Trebuchet MS" panose="020B0603020202020204"/>
              </a:rPr>
              <a:t>Use</a:t>
            </a:r>
            <a:r>
              <a:rPr sz="2450" b="1" spc="-30" dirty="0">
                <a:latin typeface="Trebuchet MS" panose="020B0603020202020204"/>
                <a:cs typeface="Trebuchet MS" panose="020B0603020202020204"/>
              </a:rPr>
              <a:t> </a:t>
            </a:r>
            <a:r>
              <a:rPr sz="2450" b="1" spc="-210" dirty="0">
                <a:latin typeface="Trebuchet MS" panose="020B0603020202020204"/>
                <a:cs typeface="Trebuchet MS" panose="020B0603020202020204"/>
              </a:rPr>
              <a:t>:</a:t>
            </a:r>
            <a:r>
              <a:rPr sz="2450" b="1" spc="-30" dirty="0">
                <a:latin typeface="Trebuchet MS" panose="020B0603020202020204"/>
                <a:cs typeface="Trebuchet MS" panose="020B0603020202020204"/>
              </a:rPr>
              <a:t> </a:t>
            </a:r>
            <a:r>
              <a:rPr sz="2450" spc="-5" dirty="0">
                <a:latin typeface="Lucida Sans Unicode" panose="020B0602030504020204"/>
                <a:cs typeface="Lucida Sans Unicode" panose="020B0602030504020204"/>
              </a:rPr>
              <a:t>EV</a:t>
            </a:r>
            <a:r>
              <a:rPr sz="2450" spc="70" dirty="0">
                <a:latin typeface="Lucida Sans Unicode" panose="020B0602030504020204"/>
                <a:cs typeface="Lucida Sans Unicode" panose="020B0602030504020204"/>
              </a:rPr>
              <a:t> </a:t>
            </a:r>
            <a:r>
              <a:rPr sz="2450" spc="60" dirty="0">
                <a:latin typeface="Lucida Sans Unicode" panose="020B0602030504020204"/>
                <a:cs typeface="Lucida Sans Unicode" panose="020B0602030504020204"/>
              </a:rPr>
              <a:t>Vehicle</a:t>
            </a:r>
            <a:r>
              <a:rPr sz="2450" spc="70" dirty="0">
                <a:latin typeface="Lucida Sans Unicode" panose="020B0602030504020204"/>
                <a:cs typeface="Lucida Sans Unicode" panose="020B0602030504020204"/>
              </a:rPr>
              <a:t> adoption </a:t>
            </a:r>
            <a:r>
              <a:rPr sz="2450" spc="-40" dirty="0">
                <a:latin typeface="Lucida Sans Unicode" panose="020B0602030504020204"/>
                <a:cs typeface="Lucida Sans Unicode" panose="020B0602030504020204"/>
              </a:rPr>
              <a:t>is</a:t>
            </a:r>
            <a:r>
              <a:rPr sz="2450" spc="70" dirty="0">
                <a:latin typeface="Lucida Sans Unicode" panose="020B0602030504020204"/>
                <a:cs typeface="Lucida Sans Unicode" panose="020B0602030504020204"/>
              </a:rPr>
              <a:t> </a:t>
            </a:r>
            <a:r>
              <a:rPr sz="2450" spc="310" dirty="0">
                <a:latin typeface="Lucida Sans Unicode" panose="020B0602030504020204"/>
                <a:cs typeface="Lucida Sans Unicode" panose="020B0602030504020204"/>
              </a:rPr>
              <a:t>a</a:t>
            </a:r>
            <a:r>
              <a:rPr sz="2450" spc="70" dirty="0">
                <a:latin typeface="Lucida Sans Unicode" panose="020B0602030504020204"/>
                <a:cs typeface="Lucida Sans Unicode" panose="020B0602030504020204"/>
              </a:rPr>
              <a:t> </a:t>
            </a:r>
            <a:r>
              <a:rPr sz="2450" spc="40" dirty="0">
                <a:latin typeface="Lucida Sans Unicode" panose="020B0602030504020204"/>
                <a:cs typeface="Lucida Sans Unicode" panose="020B0602030504020204"/>
              </a:rPr>
              <a:t>growing</a:t>
            </a:r>
            <a:r>
              <a:rPr sz="2450" spc="70" dirty="0">
                <a:latin typeface="Lucida Sans Unicode" panose="020B0602030504020204"/>
                <a:cs typeface="Lucida Sans Unicode" panose="020B0602030504020204"/>
              </a:rPr>
              <a:t> </a:t>
            </a:r>
            <a:r>
              <a:rPr sz="2450" spc="40" dirty="0">
                <a:latin typeface="Lucida Sans Unicode" panose="020B0602030504020204"/>
                <a:cs typeface="Lucida Sans Unicode" panose="020B0602030504020204"/>
              </a:rPr>
              <a:t>trend</a:t>
            </a:r>
            <a:r>
              <a:rPr sz="2450" spc="70" dirty="0">
                <a:latin typeface="Lucida Sans Unicode" panose="020B0602030504020204"/>
                <a:cs typeface="Lucida Sans Unicode" panose="020B0602030504020204"/>
              </a:rPr>
              <a:t> </a:t>
            </a:r>
            <a:r>
              <a:rPr sz="2450" spc="75" dirty="0">
                <a:latin typeface="Lucida Sans Unicode" panose="020B0602030504020204"/>
                <a:cs typeface="Lucida Sans Unicode" panose="020B0602030504020204"/>
              </a:rPr>
              <a:t>that</a:t>
            </a:r>
            <a:r>
              <a:rPr sz="2450" spc="70" dirty="0">
                <a:latin typeface="Lucida Sans Unicode" panose="020B0602030504020204"/>
                <a:cs typeface="Lucida Sans Unicode" panose="020B0602030504020204"/>
              </a:rPr>
              <a:t> </a:t>
            </a:r>
            <a:r>
              <a:rPr sz="2450" spc="35" dirty="0">
                <a:latin typeface="Lucida Sans Unicode" panose="020B0602030504020204"/>
                <a:cs typeface="Lucida Sans Unicode" panose="020B0602030504020204"/>
              </a:rPr>
              <a:t>supports</a:t>
            </a:r>
            <a:r>
              <a:rPr sz="2450" spc="70" dirty="0">
                <a:latin typeface="Lucida Sans Unicode" panose="020B0602030504020204"/>
                <a:cs typeface="Lucida Sans Unicode" panose="020B0602030504020204"/>
              </a:rPr>
              <a:t> </a:t>
            </a:r>
            <a:r>
              <a:rPr sz="2450" spc="155" dirty="0">
                <a:latin typeface="Lucida Sans Unicode" panose="020B0602030504020204"/>
                <a:cs typeface="Lucida Sans Unicode" panose="020B0602030504020204"/>
              </a:rPr>
              <a:t>eco</a:t>
            </a:r>
            <a:r>
              <a:rPr sz="2450" spc="35"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friendly</a:t>
            </a:r>
            <a:r>
              <a:rPr sz="2450" spc="305" dirty="0">
                <a:latin typeface="Lucida Sans Unicode" panose="020B0602030504020204"/>
                <a:cs typeface="Lucida Sans Unicode" panose="020B0602030504020204"/>
              </a:rPr>
              <a:t> </a:t>
            </a:r>
            <a:r>
              <a:rPr sz="2450" spc="60" dirty="0">
                <a:latin typeface="Lucida Sans Unicode" panose="020B0602030504020204"/>
                <a:cs typeface="Lucida Sans Unicode" panose="020B0602030504020204"/>
              </a:rPr>
              <a:t>transportation.Goodcabs</a:t>
            </a:r>
            <a:r>
              <a:rPr sz="2450" spc="305" dirty="0">
                <a:latin typeface="Lucida Sans Unicode" panose="020B0602030504020204"/>
                <a:cs typeface="Lucida Sans Unicode" panose="020B0602030504020204"/>
              </a:rPr>
              <a:t> </a:t>
            </a:r>
            <a:r>
              <a:rPr sz="2450" spc="30" dirty="0">
                <a:latin typeface="Lucida Sans Unicode" panose="020B0602030504020204"/>
                <a:cs typeface="Lucida Sans Unicode" panose="020B0602030504020204"/>
              </a:rPr>
              <a:t>should</a:t>
            </a:r>
            <a:r>
              <a:rPr sz="2450" spc="305" dirty="0">
                <a:latin typeface="Lucida Sans Unicode" panose="020B0602030504020204"/>
                <a:cs typeface="Lucida Sans Unicode" panose="020B0602030504020204"/>
              </a:rPr>
              <a:t> </a:t>
            </a:r>
            <a:r>
              <a:rPr sz="2450" spc="55" dirty="0">
                <a:latin typeface="Lucida Sans Unicode" panose="020B0602030504020204"/>
                <a:cs typeface="Lucida Sans Unicode" panose="020B0602030504020204"/>
              </a:rPr>
              <a:t>consider</a:t>
            </a:r>
            <a:r>
              <a:rPr sz="2450" spc="305"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integating</a:t>
            </a:r>
            <a:r>
              <a:rPr sz="2450" spc="305" dirty="0">
                <a:latin typeface="Lucida Sans Unicode" panose="020B0602030504020204"/>
                <a:cs typeface="Lucida Sans Unicode" panose="020B0602030504020204"/>
              </a:rPr>
              <a:t> </a:t>
            </a:r>
            <a:r>
              <a:rPr sz="2450" spc="5" dirty="0">
                <a:latin typeface="Lucida Sans Unicode" panose="020B0602030504020204"/>
                <a:cs typeface="Lucida Sans Unicode" panose="020B0602030504020204"/>
              </a:rPr>
              <a:t>EVs</a:t>
            </a:r>
            <a:r>
              <a:rPr sz="2450" spc="305" dirty="0">
                <a:latin typeface="Lucida Sans Unicode" panose="020B0602030504020204"/>
                <a:cs typeface="Lucida Sans Unicode" panose="020B0602030504020204"/>
              </a:rPr>
              <a:t> </a:t>
            </a:r>
            <a:r>
              <a:rPr sz="2450" spc="25" dirty="0">
                <a:latin typeface="Lucida Sans Unicode" panose="020B0602030504020204"/>
                <a:cs typeface="Lucida Sans Unicode" panose="020B0602030504020204"/>
              </a:rPr>
              <a:t>to</a:t>
            </a:r>
            <a:r>
              <a:rPr sz="2450" spc="305" dirty="0">
                <a:latin typeface="Lucida Sans Unicode" panose="020B0602030504020204"/>
                <a:cs typeface="Lucida Sans Unicode" panose="020B0602030504020204"/>
              </a:rPr>
              <a:t> </a:t>
            </a:r>
            <a:r>
              <a:rPr sz="2450" spc="80" dirty="0">
                <a:latin typeface="Lucida Sans Unicode" panose="020B0602030504020204"/>
                <a:cs typeface="Lucida Sans Unicode" panose="020B0602030504020204"/>
              </a:rPr>
              <a:t>promote</a:t>
            </a:r>
            <a:r>
              <a:rPr sz="2450" spc="305" dirty="0">
                <a:latin typeface="Lucida Sans Unicode" panose="020B0602030504020204"/>
                <a:cs typeface="Lucida Sans Unicode" panose="020B0602030504020204"/>
              </a:rPr>
              <a:t> </a:t>
            </a:r>
            <a:r>
              <a:rPr sz="2450" spc="65" dirty="0">
                <a:latin typeface="Lucida Sans Unicode" panose="020B0602030504020204"/>
                <a:cs typeface="Lucida Sans Unicode" panose="020B0602030504020204"/>
              </a:rPr>
              <a:t>enviromental</a:t>
            </a:r>
            <a:r>
              <a:rPr sz="2450" spc="305" dirty="0">
                <a:latin typeface="Lucida Sans Unicode" panose="020B0602030504020204"/>
                <a:cs typeface="Lucida Sans Unicode" panose="020B0602030504020204"/>
              </a:rPr>
              <a:t> </a:t>
            </a:r>
            <a:r>
              <a:rPr sz="2450" spc="5" dirty="0">
                <a:latin typeface="Lucida Sans Unicode" panose="020B0602030504020204"/>
                <a:cs typeface="Lucida Sans Unicode" panose="020B0602030504020204"/>
              </a:rPr>
              <a:t>responsibility</a:t>
            </a:r>
            <a:r>
              <a:rPr sz="2450" spc="305" dirty="0">
                <a:latin typeface="Lucida Sans Unicode" panose="020B0602030504020204"/>
                <a:cs typeface="Lucida Sans Unicode" panose="020B0602030504020204"/>
              </a:rPr>
              <a:t> </a:t>
            </a:r>
            <a:r>
              <a:rPr sz="2450" spc="155" dirty="0">
                <a:latin typeface="Lucida Sans Unicode" panose="020B0602030504020204"/>
                <a:cs typeface="Lucida Sans Unicode" panose="020B0602030504020204"/>
              </a:rPr>
              <a:t>and</a:t>
            </a:r>
            <a:r>
              <a:rPr sz="2450" spc="60"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reduce</a:t>
            </a:r>
            <a:r>
              <a:rPr sz="2450" spc="-120" dirty="0">
                <a:latin typeface="Lucida Sans Unicode" panose="020B0602030504020204"/>
                <a:cs typeface="Lucida Sans Unicode" panose="020B0602030504020204"/>
              </a:rPr>
              <a:t> </a:t>
            </a:r>
            <a:r>
              <a:rPr sz="2450" spc="-5" dirty="0">
                <a:latin typeface="Lucida Sans Unicode" panose="020B0602030504020204"/>
                <a:cs typeface="Lucida Sans Unicode" panose="020B0602030504020204"/>
              </a:rPr>
              <a:t>pollution</a:t>
            </a:r>
            <a:r>
              <a:rPr sz="2450" spc="-120" dirty="0">
                <a:latin typeface="Lucida Sans Unicode" panose="020B0602030504020204"/>
                <a:cs typeface="Lucida Sans Unicode" panose="020B0602030504020204"/>
              </a:rPr>
              <a:t> </a:t>
            </a:r>
            <a:r>
              <a:rPr sz="2450" spc="-35" dirty="0">
                <a:latin typeface="Lucida Sans Unicode" panose="020B0602030504020204"/>
                <a:cs typeface="Lucida Sans Unicode" panose="020B0602030504020204"/>
              </a:rPr>
              <a:t>in</a:t>
            </a:r>
            <a:r>
              <a:rPr sz="2450" spc="-120" dirty="0">
                <a:latin typeface="Lucida Sans Unicode" panose="020B0602030504020204"/>
                <a:cs typeface="Lucida Sans Unicode" panose="020B0602030504020204"/>
              </a:rPr>
              <a:t> </a:t>
            </a:r>
            <a:r>
              <a:rPr sz="2450" spc="30" dirty="0">
                <a:latin typeface="Lucida Sans Unicode" panose="020B0602030504020204"/>
                <a:cs typeface="Lucida Sans Unicode" panose="020B0602030504020204"/>
              </a:rPr>
              <a:t>cities</a:t>
            </a:r>
            <a:r>
              <a:rPr sz="2450" spc="-120" dirty="0">
                <a:latin typeface="Lucida Sans Unicode" panose="020B0602030504020204"/>
                <a:cs typeface="Lucida Sans Unicode" panose="020B0602030504020204"/>
              </a:rPr>
              <a:t> </a:t>
            </a:r>
            <a:r>
              <a:rPr sz="2450" spc="-15" dirty="0">
                <a:latin typeface="Lucida Sans Unicode" panose="020B0602030504020204"/>
                <a:cs typeface="Lucida Sans Unicode" panose="020B0602030504020204"/>
              </a:rPr>
              <a:t>this</a:t>
            </a:r>
            <a:r>
              <a:rPr sz="2450" spc="-120" dirty="0">
                <a:latin typeface="Lucida Sans Unicode" panose="020B0602030504020204"/>
                <a:cs typeface="Lucida Sans Unicode" panose="020B0602030504020204"/>
              </a:rPr>
              <a:t> </a:t>
            </a:r>
            <a:r>
              <a:rPr sz="2450" spc="70" dirty="0">
                <a:latin typeface="Lucida Sans Unicode" panose="020B0602030504020204"/>
                <a:cs typeface="Lucida Sans Unicode" panose="020B0602030504020204"/>
              </a:rPr>
              <a:t>adoption</a:t>
            </a:r>
            <a:r>
              <a:rPr sz="2450" spc="-12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of</a:t>
            </a:r>
            <a:r>
              <a:rPr sz="2450" spc="-120" dirty="0">
                <a:latin typeface="Lucida Sans Unicode" panose="020B0602030504020204"/>
                <a:cs typeface="Lucida Sans Unicode" panose="020B0602030504020204"/>
              </a:rPr>
              <a:t> </a:t>
            </a:r>
            <a:r>
              <a:rPr sz="2450" spc="5" dirty="0">
                <a:latin typeface="Lucida Sans Unicode" panose="020B0602030504020204"/>
                <a:cs typeface="Lucida Sans Unicode" panose="020B0602030504020204"/>
              </a:rPr>
              <a:t>EVs</a:t>
            </a:r>
            <a:r>
              <a:rPr sz="2450" spc="-120" dirty="0">
                <a:latin typeface="Lucida Sans Unicode" panose="020B0602030504020204"/>
                <a:cs typeface="Lucida Sans Unicode" panose="020B0602030504020204"/>
              </a:rPr>
              <a:t> </a:t>
            </a:r>
            <a:r>
              <a:rPr sz="2450" spc="125" dirty="0">
                <a:latin typeface="Lucida Sans Unicode" panose="020B0602030504020204"/>
                <a:cs typeface="Lucida Sans Unicode" panose="020B0602030504020204"/>
              </a:rPr>
              <a:t>are</a:t>
            </a:r>
            <a:r>
              <a:rPr sz="2450" spc="-120" dirty="0">
                <a:latin typeface="Lucida Sans Unicode" panose="020B0602030504020204"/>
                <a:cs typeface="Lucida Sans Unicode" panose="020B0602030504020204"/>
              </a:rPr>
              <a:t> </a:t>
            </a:r>
            <a:r>
              <a:rPr sz="2450" spc="70" dirty="0">
                <a:latin typeface="Lucida Sans Unicode" panose="020B0602030504020204"/>
                <a:cs typeface="Lucida Sans Unicode" panose="020B0602030504020204"/>
              </a:rPr>
              <a:t>reshaping</a:t>
            </a:r>
            <a:r>
              <a:rPr sz="2450" spc="-120" dirty="0">
                <a:latin typeface="Lucida Sans Unicode" panose="020B0602030504020204"/>
                <a:cs typeface="Lucida Sans Unicode" panose="020B0602030504020204"/>
              </a:rPr>
              <a:t> </a:t>
            </a:r>
            <a:r>
              <a:rPr sz="2450" spc="60" dirty="0">
                <a:latin typeface="Lucida Sans Unicode" panose="020B0602030504020204"/>
                <a:cs typeface="Lucida Sans Unicode" panose="020B0602030504020204"/>
              </a:rPr>
              <a:t>the</a:t>
            </a:r>
            <a:r>
              <a:rPr sz="2450" spc="-120" dirty="0">
                <a:latin typeface="Lucida Sans Unicode" panose="020B0602030504020204"/>
                <a:cs typeface="Lucida Sans Unicode" panose="020B0602030504020204"/>
              </a:rPr>
              <a:t> </a:t>
            </a:r>
            <a:r>
              <a:rPr sz="2450" spc="220" dirty="0">
                <a:latin typeface="Lucida Sans Unicode" panose="020B0602030504020204"/>
                <a:cs typeface="Lucida Sans Unicode" panose="020B0602030504020204"/>
              </a:rPr>
              <a:t>cab</a:t>
            </a:r>
            <a:r>
              <a:rPr sz="2450" spc="-120" dirty="0">
                <a:latin typeface="Lucida Sans Unicode" panose="020B0602030504020204"/>
                <a:cs typeface="Lucida Sans Unicode" panose="020B0602030504020204"/>
              </a:rPr>
              <a:t> </a:t>
            </a:r>
            <a:r>
              <a:rPr sz="2450" spc="70" dirty="0">
                <a:latin typeface="Lucida Sans Unicode" panose="020B0602030504020204"/>
                <a:cs typeface="Lucida Sans Unicode" panose="020B0602030504020204"/>
              </a:rPr>
              <a:t>service</a:t>
            </a:r>
            <a:r>
              <a:rPr sz="2450" spc="-120"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market,especially</a:t>
            </a:r>
            <a:r>
              <a:rPr sz="2450" spc="-120" dirty="0">
                <a:latin typeface="Lucida Sans Unicode" panose="020B0602030504020204"/>
                <a:cs typeface="Lucida Sans Unicode" panose="020B0602030504020204"/>
              </a:rPr>
              <a:t> </a:t>
            </a:r>
            <a:r>
              <a:rPr sz="2450" spc="-35" dirty="0">
                <a:latin typeface="Lucida Sans Unicode" panose="020B0602030504020204"/>
                <a:cs typeface="Lucida Sans Unicode" panose="020B0602030504020204"/>
              </a:rPr>
              <a:t>in</a:t>
            </a:r>
            <a:r>
              <a:rPr sz="2450" spc="-120" dirty="0">
                <a:latin typeface="Lucida Sans Unicode" panose="020B0602030504020204"/>
                <a:cs typeface="Lucida Sans Unicode" panose="020B0602030504020204"/>
              </a:rPr>
              <a:t> </a:t>
            </a:r>
            <a:r>
              <a:rPr sz="2450" spc="-65" dirty="0">
                <a:latin typeface="Lucida Sans Unicode" panose="020B0602030504020204"/>
                <a:cs typeface="Lucida Sans Unicode" panose="020B0602030504020204"/>
              </a:rPr>
              <a:t>Tier-</a:t>
            </a:r>
            <a:r>
              <a:rPr sz="2450" spc="-140" dirty="0">
                <a:latin typeface="Lucida Sans Unicode" panose="020B0602030504020204"/>
                <a:cs typeface="Lucida Sans Unicode" panose="020B0602030504020204"/>
              </a:rPr>
              <a:t>2</a:t>
            </a:r>
            <a:r>
              <a:rPr sz="2450" spc="-120" dirty="0">
                <a:latin typeface="Lucida Sans Unicode" panose="020B0602030504020204"/>
                <a:cs typeface="Lucida Sans Unicode" panose="020B0602030504020204"/>
              </a:rPr>
              <a:t> </a:t>
            </a:r>
            <a:r>
              <a:rPr sz="2450" spc="-15" dirty="0">
                <a:latin typeface="Lucida Sans Unicode" panose="020B0602030504020204"/>
                <a:cs typeface="Lucida Sans Unicode" panose="020B0602030504020204"/>
              </a:rPr>
              <a:t>cities.</a:t>
            </a:r>
            <a:endParaRPr sz="2450">
              <a:latin typeface="Lucida Sans Unicode" panose="020B0602030504020204"/>
              <a:cs typeface="Lucida Sans Unicode" panose="020B0602030504020204"/>
            </a:endParaRPr>
          </a:p>
          <a:p>
            <a:pPr>
              <a:lnSpc>
                <a:spcPct val="100000"/>
              </a:lnSpc>
              <a:spcBef>
                <a:spcPts val="10"/>
              </a:spcBef>
            </a:pPr>
            <a:endParaRPr sz="2450">
              <a:latin typeface="Lucida Sans Unicode" panose="020B0602030504020204"/>
              <a:cs typeface="Lucida Sans Unicode" panose="020B0602030504020204"/>
            </a:endParaRPr>
          </a:p>
          <a:p>
            <a:pPr marL="918210">
              <a:lnSpc>
                <a:spcPct val="100000"/>
              </a:lnSpc>
            </a:pPr>
            <a:r>
              <a:rPr sz="2450" b="1" spc="95" dirty="0">
                <a:solidFill>
                  <a:srgbClr val="377583"/>
                </a:solidFill>
                <a:latin typeface="Trebuchet MS" panose="020B0603020202020204"/>
                <a:cs typeface="Trebuchet MS" panose="020B0603020202020204"/>
              </a:rPr>
              <a:t>Partner</a:t>
            </a:r>
            <a:r>
              <a:rPr sz="2450" b="1" spc="-220" dirty="0">
                <a:solidFill>
                  <a:srgbClr val="377583"/>
                </a:solidFill>
                <a:latin typeface="Trebuchet MS" panose="020B0603020202020204"/>
                <a:cs typeface="Trebuchet MS" panose="020B0603020202020204"/>
              </a:rPr>
              <a:t> </a:t>
            </a:r>
            <a:r>
              <a:rPr sz="2450" b="1" spc="114" dirty="0">
                <a:solidFill>
                  <a:srgbClr val="377583"/>
                </a:solidFill>
                <a:latin typeface="Trebuchet MS" panose="020B0603020202020204"/>
                <a:cs typeface="Trebuchet MS" panose="020B0603020202020204"/>
              </a:rPr>
              <a:t>Opportunities</a:t>
            </a:r>
            <a:r>
              <a:rPr sz="2450" b="1" spc="310" dirty="0">
                <a:solidFill>
                  <a:srgbClr val="377583"/>
                </a:solidFill>
                <a:latin typeface="Trebuchet MS" panose="020B0603020202020204"/>
                <a:cs typeface="Trebuchet MS" panose="020B0603020202020204"/>
              </a:rPr>
              <a:t> </a:t>
            </a:r>
            <a:r>
              <a:rPr sz="2450" b="1" spc="85" dirty="0">
                <a:solidFill>
                  <a:srgbClr val="377583"/>
                </a:solidFill>
                <a:latin typeface="Trebuchet MS" panose="020B0603020202020204"/>
                <a:cs typeface="Trebuchet MS" panose="020B0603020202020204"/>
              </a:rPr>
              <a:t>with</a:t>
            </a:r>
            <a:r>
              <a:rPr sz="2450" b="1" spc="-220" dirty="0">
                <a:solidFill>
                  <a:srgbClr val="377583"/>
                </a:solidFill>
                <a:latin typeface="Trebuchet MS" panose="020B0603020202020204"/>
                <a:cs typeface="Trebuchet MS" panose="020B0603020202020204"/>
              </a:rPr>
              <a:t> </a:t>
            </a:r>
            <a:r>
              <a:rPr sz="2450" b="1" spc="105" dirty="0">
                <a:solidFill>
                  <a:srgbClr val="377583"/>
                </a:solidFill>
                <a:latin typeface="Trebuchet MS" panose="020B0603020202020204"/>
                <a:cs typeface="Trebuchet MS" panose="020B0603020202020204"/>
              </a:rPr>
              <a:t>Local</a:t>
            </a:r>
            <a:r>
              <a:rPr sz="2450" b="1" spc="-220" dirty="0">
                <a:solidFill>
                  <a:srgbClr val="377583"/>
                </a:solidFill>
                <a:latin typeface="Trebuchet MS" panose="020B0603020202020204"/>
                <a:cs typeface="Trebuchet MS" panose="020B0603020202020204"/>
              </a:rPr>
              <a:t> </a:t>
            </a:r>
            <a:r>
              <a:rPr sz="2450" b="1" spc="175" dirty="0">
                <a:solidFill>
                  <a:srgbClr val="377583"/>
                </a:solidFill>
                <a:latin typeface="Trebuchet MS" panose="020B0603020202020204"/>
                <a:cs typeface="Trebuchet MS" panose="020B0603020202020204"/>
              </a:rPr>
              <a:t>Businesses</a:t>
            </a:r>
            <a:endParaRPr sz="2450">
              <a:latin typeface="Trebuchet MS" panose="020B0603020202020204"/>
              <a:cs typeface="Trebuchet MS" panose="020B0603020202020204"/>
            </a:endParaRPr>
          </a:p>
          <a:p>
            <a:pPr>
              <a:lnSpc>
                <a:spcPct val="100000"/>
              </a:lnSpc>
              <a:spcBef>
                <a:spcPts val="500"/>
              </a:spcBef>
            </a:pPr>
            <a:endParaRPr sz="2450">
              <a:latin typeface="Trebuchet MS" panose="020B0603020202020204"/>
              <a:cs typeface="Trebuchet MS" panose="020B0603020202020204"/>
            </a:endParaRPr>
          </a:p>
          <a:p>
            <a:pPr marL="254635" marR="247015" algn="just">
              <a:lnSpc>
                <a:spcPct val="117000"/>
              </a:lnSpc>
            </a:pPr>
            <a:r>
              <a:rPr sz="2450" spc="135" dirty="0">
                <a:latin typeface="Lucida Sans Unicode" panose="020B0602030504020204"/>
                <a:cs typeface="Lucida Sans Unicode" panose="020B0602030504020204"/>
              </a:rPr>
              <a:t>Goodcabs</a:t>
            </a:r>
            <a:r>
              <a:rPr sz="2450" spc="45" dirty="0">
                <a:latin typeface="Lucida Sans Unicode" panose="020B0602030504020204"/>
                <a:cs typeface="Lucida Sans Unicode" panose="020B0602030504020204"/>
              </a:rPr>
              <a:t> </a:t>
            </a:r>
            <a:r>
              <a:rPr sz="2450" spc="190" dirty="0">
                <a:latin typeface="Lucida Sans Unicode" panose="020B0602030504020204"/>
                <a:cs typeface="Lucida Sans Unicode" panose="020B0602030504020204"/>
              </a:rPr>
              <a:t>can</a:t>
            </a:r>
            <a:r>
              <a:rPr sz="2450" spc="45" dirty="0">
                <a:latin typeface="Lucida Sans Unicode" panose="020B0602030504020204"/>
                <a:cs typeface="Lucida Sans Unicode" panose="020B0602030504020204"/>
              </a:rPr>
              <a:t> </a:t>
            </a:r>
            <a:r>
              <a:rPr sz="2450" spc="-20" dirty="0">
                <a:latin typeface="Lucida Sans Unicode" panose="020B0602030504020204"/>
                <a:cs typeface="Lucida Sans Unicode" panose="020B0602030504020204"/>
              </a:rPr>
              <a:t>work</a:t>
            </a:r>
            <a:r>
              <a:rPr sz="2450" spc="45" dirty="0">
                <a:latin typeface="Lucida Sans Unicode" panose="020B0602030504020204"/>
                <a:cs typeface="Lucida Sans Unicode" panose="020B0602030504020204"/>
              </a:rPr>
              <a:t> </a:t>
            </a:r>
            <a:r>
              <a:rPr sz="2450" spc="5" dirty="0">
                <a:latin typeface="Lucida Sans Unicode" panose="020B0602030504020204"/>
                <a:cs typeface="Lucida Sans Unicode" panose="020B0602030504020204"/>
              </a:rPr>
              <a:t>with</a:t>
            </a:r>
            <a:r>
              <a:rPr sz="2450" spc="45" dirty="0">
                <a:latin typeface="Lucida Sans Unicode" panose="020B0602030504020204"/>
                <a:cs typeface="Lucida Sans Unicode" panose="020B0602030504020204"/>
              </a:rPr>
              <a:t> </a:t>
            </a:r>
            <a:r>
              <a:rPr sz="2450" spc="75" dirty="0">
                <a:latin typeface="Lucida Sans Unicode" panose="020B0602030504020204"/>
                <a:cs typeface="Lucida Sans Unicode" panose="020B0602030504020204"/>
              </a:rPr>
              <a:t>local</a:t>
            </a:r>
            <a:r>
              <a:rPr sz="2450" spc="45"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businesses</a:t>
            </a:r>
            <a:r>
              <a:rPr sz="2450" spc="45" dirty="0">
                <a:latin typeface="Lucida Sans Unicode" panose="020B0602030504020204"/>
                <a:cs typeface="Lucida Sans Unicode" panose="020B0602030504020204"/>
              </a:rPr>
              <a:t> </a:t>
            </a:r>
            <a:r>
              <a:rPr sz="2450" spc="-60" dirty="0">
                <a:latin typeface="Lucida Sans Unicode" panose="020B0602030504020204"/>
                <a:cs typeface="Lucida Sans Unicode" panose="020B0602030504020204"/>
              </a:rPr>
              <a:t>like</a:t>
            </a:r>
            <a:r>
              <a:rPr sz="2450" spc="45" dirty="0">
                <a:latin typeface="Lucida Sans Unicode" panose="020B0602030504020204"/>
                <a:cs typeface="Lucida Sans Unicode" panose="020B0602030504020204"/>
              </a:rPr>
              <a:t> </a:t>
            </a:r>
            <a:r>
              <a:rPr sz="2450" spc="25" dirty="0">
                <a:latin typeface="Lucida Sans Unicode" panose="020B0602030504020204"/>
                <a:cs typeface="Lucida Sans Unicode" panose="020B0602030504020204"/>
              </a:rPr>
              <a:t>hotels</a:t>
            </a:r>
            <a:r>
              <a:rPr sz="2450" spc="45" dirty="0">
                <a:latin typeface="Lucida Sans Unicode" panose="020B0602030504020204"/>
                <a:cs typeface="Lucida Sans Unicode" panose="020B0602030504020204"/>
              </a:rPr>
              <a:t> </a:t>
            </a:r>
            <a:r>
              <a:rPr sz="2450" spc="-290" dirty="0">
                <a:latin typeface="Lucida Sans Unicode" panose="020B0602030504020204"/>
                <a:cs typeface="Lucida Sans Unicode" panose="020B0602030504020204"/>
              </a:rPr>
              <a:t>,</a:t>
            </a:r>
            <a:r>
              <a:rPr sz="2450" spc="45" dirty="0">
                <a:latin typeface="Lucida Sans Unicode" panose="020B0602030504020204"/>
                <a:cs typeface="Lucida Sans Unicode" panose="020B0602030504020204"/>
              </a:rPr>
              <a:t> </a:t>
            </a:r>
            <a:r>
              <a:rPr sz="2450" spc="70" dirty="0">
                <a:latin typeface="Lucida Sans Unicode" panose="020B0602030504020204"/>
                <a:cs typeface="Lucida Sans Unicode" panose="020B0602030504020204"/>
              </a:rPr>
              <a:t>malls</a:t>
            </a:r>
            <a:r>
              <a:rPr sz="2450" spc="45"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&amp;</a:t>
            </a:r>
            <a:r>
              <a:rPr sz="2450" spc="45" dirty="0">
                <a:latin typeface="Lucida Sans Unicode" panose="020B0602030504020204"/>
                <a:cs typeface="Lucida Sans Unicode" panose="020B0602030504020204"/>
              </a:rPr>
              <a:t> </a:t>
            </a:r>
            <a:r>
              <a:rPr sz="2450" spc="85" dirty="0">
                <a:latin typeface="Lucida Sans Unicode" panose="020B0602030504020204"/>
                <a:cs typeface="Lucida Sans Unicode" panose="020B0602030504020204"/>
              </a:rPr>
              <a:t>event</a:t>
            </a:r>
            <a:r>
              <a:rPr sz="2450" spc="45" dirty="0">
                <a:latin typeface="Lucida Sans Unicode" panose="020B0602030504020204"/>
                <a:cs typeface="Lucida Sans Unicode" panose="020B0602030504020204"/>
              </a:rPr>
              <a:t> </a:t>
            </a:r>
            <a:r>
              <a:rPr sz="2450" spc="90" dirty="0">
                <a:latin typeface="Lucida Sans Unicode" panose="020B0602030504020204"/>
                <a:cs typeface="Lucida Sans Unicode" panose="020B0602030504020204"/>
              </a:rPr>
              <a:t>venues</a:t>
            </a:r>
            <a:r>
              <a:rPr sz="2450" spc="45" dirty="0">
                <a:latin typeface="Lucida Sans Unicode" panose="020B0602030504020204"/>
                <a:cs typeface="Lucida Sans Unicode" panose="020B0602030504020204"/>
              </a:rPr>
              <a:t> </a:t>
            </a:r>
            <a:r>
              <a:rPr sz="2450" spc="25" dirty="0">
                <a:latin typeface="Lucida Sans Unicode" panose="020B0602030504020204"/>
                <a:cs typeface="Lucida Sans Unicode" panose="020B0602030504020204"/>
              </a:rPr>
              <a:t>to</a:t>
            </a:r>
            <a:r>
              <a:rPr sz="2450" spc="45" dirty="0">
                <a:latin typeface="Lucida Sans Unicode" panose="020B0602030504020204"/>
                <a:cs typeface="Lucida Sans Unicode" panose="020B0602030504020204"/>
              </a:rPr>
              <a:t> </a:t>
            </a:r>
            <a:r>
              <a:rPr sz="2450" spc="95" dirty="0">
                <a:latin typeface="Lucida Sans Unicode" panose="020B0602030504020204"/>
                <a:cs typeface="Lucida Sans Unicode" panose="020B0602030504020204"/>
              </a:rPr>
              <a:t>attract</a:t>
            </a:r>
            <a:r>
              <a:rPr sz="2450" spc="45" dirty="0">
                <a:latin typeface="Lucida Sans Unicode" panose="020B0602030504020204"/>
                <a:cs typeface="Lucida Sans Unicode" panose="020B0602030504020204"/>
              </a:rPr>
              <a:t> </a:t>
            </a:r>
            <a:r>
              <a:rPr sz="2450" spc="95" dirty="0">
                <a:latin typeface="Lucida Sans Unicode" panose="020B0602030504020204"/>
                <a:cs typeface="Lucida Sans Unicode" panose="020B0602030504020204"/>
              </a:rPr>
              <a:t>more</a:t>
            </a:r>
            <a:r>
              <a:rPr sz="2450" spc="45" dirty="0">
                <a:latin typeface="Lucida Sans Unicode" panose="020B0602030504020204"/>
                <a:cs typeface="Lucida Sans Unicode" panose="020B0602030504020204"/>
              </a:rPr>
              <a:t> </a:t>
            </a:r>
            <a:r>
              <a:rPr sz="2450" spc="75" dirty="0">
                <a:latin typeface="Lucida Sans Unicode" panose="020B0602030504020204"/>
                <a:cs typeface="Lucida Sans Unicode" panose="020B0602030504020204"/>
              </a:rPr>
              <a:t>customers</a:t>
            </a:r>
            <a:r>
              <a:rPr sz="2450" spc="45" dirty="0">
                <a:latin typeface="Lucida Sans Unicode" panose="020B0602030504020204"/>
                <a:cs typeface="Lucida Sans Unicode" panose="020B0602030504020204"/>
              </a:rPr>
              <a:t> </a:t>
            </a:r>
            <a:r>
              <a:rPr sz="2450" spc="155" dirty="0">
                <a:latin typeface="Lucida Sans Unicode" panose="020B0602030504020204"/>
                <a:cs typeface="Lucida Sans Unicode" panose="020B0602030504020204"/>
              </a:rPr>
              <a:t>and</a:t>
            </a:r>
            <a:r>
              <a:rPr sz="2450" spc="60" dirty="0">
                <a:latin typeface="Lucida Sans Unicode" panose="020B0602030504020204"/>
                <a:cs typeface="Lucida Sans Unicode" panose="020B0602030504020204"/>
              </a:rPr>
              <a:t> </a:t>
            </a:r>
            <a:r>
              <a:rPr sz="2450" spc="-15" dirty="0">
                <a:latin typeface="Lucida Sans Unicode" panose="020B0602030504020204"/>
                <a:cs typeface="Lucida Sans Unicode" panose="020B0602030504020204"/>
              </a:rPr>
              <a:t>this</a:t>
            </a:r>
            <a:r>
              <a:rPr sz="245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initiative</a:t>
            </a:r>
            <a:r>
              <a:rPr sz="2450" dirty="0">
                <a:latin typeface="Lucida Sans Unicode" panose="020B0602030504020204"/>
                <a:cs typeface="Lucida Sans Unicode" panose="020B0602030504020204"/>
              </a:rPr>
              <a:t> </a:t>
            </a:r>
            <a:r>
              <a:rPr sz="2450" spc="190" dirty="0">
                <a:latin typeface="Lucida Sans Unicode" panose="020B0602030504020204"/>
                <a:cs typeface="Lucida Sans Unicode" panose="020B0602030504020204"/>
              </a:rPr>
              <a:t>can</a:t>
            </a:r>
            <a:r>
              <a:rPr sz="2450"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help</a:t>
            </a:r>
            <a:r>
              <a:rPr sz="2450" dirty="0">
                <a:latin typeface="Lucida Sans Unicode" panose="020B0602030504020204"/>
                <a:cs typeface="Lucida Sans Unicode" panose="020B0602030504020204"/>
              </a:rPr>
              <a:t> </a:t>
            </a:r>
            <a:r>
              <a:rPr sz="2450" spc="90" dirty="0">
                <a:latin typeface="Lucida Sans Unicode" panose="020B0602030504020204"/>
                <a:cs typeface="Lucida Sans Unicode" panose="020B0602030504020204"/>
              </a:rPr>
              <a:t>increase</a:t>
            </a:r>
            <a:r>
              <a:rPr sz="2450" dirty="0">
                <a:latin typeface="Lucida Sans Unicode" panose="020B0602030504020204"/>
                <a:cs typeface="Lucida Sans Unicode" panose="020B0602030504020204"/>
              </a:rPr>
              <a:t> </a:t>
            </a:r>
            <a:r>
              <a:rPr sz="2450" spc="165" dirty="0">
                <a:latin typeface="Lucida Sans Unicode" panose="020B0602030504020204"/>
                <a:cs typeface="Lucida Sans Unicode" panose="020B0602030504020204"/>
              </a:rPr>
              <a:t>demand</a:t>
            </a:r>
            <a:r>
              <a:rPr sz="2450" dirty="0">
                <a:latin typeface="Lucida Sans Unicode" panose="020B0602030504020204"/>
                <a:cs typeface="Lucida Sans Unicode" panose="020B0602030504020204"/>
              </a:rPr>
              <a:t> </a:t>
            </a:r>
            <a:r>
              <a:rPr sz="2450" spc="-290" dirty="0">
                <a:latin typeface="Lucida Sans Unicode" panose="020B0602030504020204"/>
                <a:cs typeface="Lucida Sans Unicode" panose="020B0602030504020204"/>
              </a:rPr>
              <a:t>,</a:t>
            </a:r>
            <a:r>
              <a:rPr sz="2450" dirty="0">
                <a:latin typeface="Lucida Sans Unicode" panose="020B0602030504020204"/>
                <a:cs typeface="Lucida Sans Unicode" panose="020B0602030504020204"/>
              </a:rPr>
              <a:t> </a:t>
            </a:r>
            <a:r>
              <a:rPr sz="2450" spc="75" dirty="0">
                <a:latin typeface="Lucida Sans Unicode" panose="020B0602030504020204"/>
                <a:cs typeface="Lucida Sans Unicode" panose="020B0602030504020204"/>
              </a:rPr>
              <a:t>especially</a:t>
            </a:r>
            <a:r>
              <a:rPr sz="2450" dirty="0">
                <a:latin typeface="Lucida Sans Unicode" panose="020B0602030504020204"/>
                <a:cs typeface="Lucida Sans Unicode" panose="020B0602030504020204"/>
              </a:rPr>
              <a:t> </a:t>
            </a:r>
            <a:r>
              <a:rPr sz="2450" spc="-35" dirty="0">
                <a:latin typeface="Lucida Sans Unicode" panose="020B0602030504020204"/>
                <a:cs typeface="Lucida Sans Unicode" panose="020B0602030504020204"/>
              </a:rPr>
              <a:t>in</a:t>
            </a:r>
            <a:r>
              <a:rPr sz="2450" dirty="0">
                <a:latin typeface="Lucida Sans Unicode" panose="020B0602030504020204"/>
                <a:cs typeface="Lucida Sans Unicode" panose="020B0602030504020204"/>
              </a:rPr>
              <a:t> </a:t>
            </a:r>
            <a:r>
              <a:rPr sz="2450" spc="65" dirty="0">
                <a:latin typeface="Lucida Sans Unicode" panose="020B0602030504020204"/>
                <a:cs typeface="Lucida Sans Unicode" panose="020B0602030504020204"/>
              </a:rPr>
              <a:t>popular</a:t>
            </a:r>
            <a:r>
              <a:rPr sz="2450" dirty="0">
                <a:latin typeface="Lucida Sans Unicode" panose="020B0602030504020204"/>
                <a:cs typeface="Lucida Sans Unicode" panose="020B0602030504020204"/>
              </a:rPr>
              <a:t> </a:t>
            </a:r>
            <a:r>
              <a:rPr sz="2450" spc="-15" dirty="0">
                <a:latin typeface="Lucida Sans Unicode" panose="020B0602030504020204"/>
                <a:cs typeface="Lucida Sans Unicode" panose="020B0602030504020204"/>
              </a:rPr>
              <a:t>tourist</a:t>
            </a:r>
            <a:r>
              <a:rPr sz="2450" dirty="0">
                <a:latin typeface="Lucida Sans Unicode" panose="020B0602030504020204"/>
                <a:cs typeface="Lucida Sans Unicode" panose="020B0602030504020204"/>
              </a:rPr>
              <a:t> </a:t>
            </a:r>
            <a:r>
              <a:rPr sz="2450" spc="45" dirty="0">
                <a:latin typeface="Lucida Sans Unicode" panose="020B0602030504020204"/>
                <a:cs typeface="Lucida Sans Unicode" panose="020B0602030504020204"/>
              </a:rPr>
              <a:t>spots</a:t>
            </a:r>
            <a:r>
              <a:rPr sz="2450" dirty="0">
                <a:latin typeface="Lucida Sans Unicode" panose="020B0602030504020204"/>
                <a:cs typeface="Lucida Sans Unicode" panose="020B0602030504020204"/>
              </a:rPr>
              <a:t> </a:t>
            </a:r>
            <a:r>
              <a:rPr sz="2450" spc="-5" dirty="0">
                <a:latin typeface="Lucida Sans Unicode" panose="020B0602030504020204"/>
                <a:cs typeface="Lucida Sans Unicode" panose="020B0602030504020204"/>
              </a:rPr>
              <a:t>or</a:t>
            </a:r>
            <a:r>
              <a:rPr sz="2450" dirty="0">
                <a:latin typeface="Lucida Sans Unicode" panose="020B0602030504020204"/>
                <a:cs typeface="Lucida Sans Unicode" panose="020B0602030504020204"/>
              </a:rPr>
              <a:t> </a:t>
            </a:r>
            <a:r>
              <a:rPr sz="2450" spc="75" dirty="0">
                <a:latin typeface="Lucida Sans Unicode" panose="020B0602030504020204"/>
                <a:cs typeface="Lucida Sans Unicode" panose="020B0602030504020204"/>
              </a:rPr>
              <a:t>busy</a:t>
            </a:r>
            <a:r>
              <a:rPr sz="2450" dirty="0">
                <a:latin typeface="Lucida Sans Unicode" panose="020B0602030504020204"/>
                <a:cs typeface="Lucida Sans Unicode" panose="020B0602030504020204"/>
              </a:rPr>
              <a:t> </a:t>
            </a:r>
            <a:r>
              <a:rPr sz="2450" spc="140" dirty="0">
                <a:latin typeface="Lucida Sans Unicode" panose="020B0602030504020204"/>
                <a:cs typeface="Lucida Sans Unicode" panose="020B0602030504020204"/>
              </a:rPr>
              <a:t>areas</a:t>
            </a:r>
            <a:r>
              <a:rPr sz="2450"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&amp;</a:t>
            </a:r>
            <a:r>
              <a:rPr sz="245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build</a:t>
            </a:r>
            <a:r>
              <a:rPr sz="2450" dirty="0">
                <a:latin typeface="Lucida Sans Unicode" panose="020B0602030504020204"/>
                <a:cs typeface="Lucida Sans Unicode" panose="020B0602030504020204"/>
              </a:rPr>
              <a:t> </a:t>
            </a:r>
            <a:r>
              <a:rPr sz="2450" spc="80" dirty="0">
                <a:latin typeface="Lucida Sans Unicode" panose="020B0602030504020204"/>
                <a:cs typeface="Lucida Sans Unicode" panose="020B0602030504020204"/>
              </a:rPr>
              <a:t>customer</a:t>
            </a:r>
            <a:r>
              <a:rPr sz="2450" spc="-65"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loyalty.</a:t>
            </a:r>
            <a:endParaRPr sz="2450">
              <a:latin typeface="Lucida Sans Unicode" panose="020B0602030504020204"/>
              <a:cs typeface="Lucida Sans Unicode" panose="020B0602030504020204"/>
            </a:endParaRPr>
          </a:p>
          <a:p>
            <a:pPr marL="918210">
              <a:lnSpc>
                <a:spcPct val="100000"/>
              </a:lnSpc>
              <a:spcBef>
                <a:spcPts val="3695"/>
              </a:spcBef>
            </a:pPr>
            <a:r>
              <a:rPr sz="2450" b="1" spc="220" dirty="0">
                <a:solidFill>
                  <a:srgbClr val="377583"/>
                </a:solidFill>
                <a:latin typeface="Trebuchet MS" panose="020B0603020202020204"/>
                <a:cs typeface="Trebuchet MS" panose="020B0603020202020204"/>
              </a:rPr>
              <a:t>Data</a:t>
            </a:r>
            <a:r>
              <a:rPr sz="2450" b="1" spc="-190" dirty="0">
                <a:solidFill>
                  <a:srgbClr val="377583"/>
                </a:solidFill>
                <a:latin typeface="Trebuchet MS" panose="020B0603020202020204"/>
                <a:cs typeface="Trebuchet MS" panose="020B0603020202020204"/>
              </a:rPr>
              <a:t> </a:t>
            </a:r>
            <a:r>
              <a:rPr sz="2450" b="1" spc="110" dirty="0">
                <a:solidFill>
                  <a:srgbClr val="377583"/>
                </a:solidFill>
                <a:latin typeface="Trebuchet MS" panose="020B0603020202020204"/>
                <a:cs typeface="Trebuchet MS" panose="020B0603020202020204"/>
              </a:rPr>
              <a:t>Collection</a:t>
            </a:r>
            <a:r>
              <a:rPr sz="2450" b="1" spc="-190" dirty="0">
                <a:solidFill>
                  <a:srgbClr val="377583"/>
                </a:solidFill>
                <a:latin typeface="Trebuchet MS" panose="020B0603020202020204"/>
                <a:cs typeface="Trebuchet MS" panose="020B0603020202020204"/>
              </a:rPr>
              <a:t> </a:t>
            </a:r>
            <a:r>
              <a:rPr sz="2450" b="1" dirty="0">
                <a:solidFill>
                  <a:srgbClr val="377583"/>
                </a:solidFill>
                <a:latin typeface="Trebuchet MS" panose="020B0603020202020204"/>
                <a:cs typeface="Trebuchet MS" panose="020B0603020202020204"/>
              </a:rPr>
              <a:t>for</a:t>
            </a:r>
            <a:r>
              <a:rPr sz="2450" b="1" spc="-190" dirty="0">
                <a:solidFill>
                  <a:srgbClr val="377583"/>
                </a:solidFill>
                <a:latin typeface="Trebuchet MS" panose="020B0603020202020204"/>
                <a:cs typeface="Trebuchet MS" panose="020B0603020202020204"/>
              </a:rPr>
              <a:t> </a:t>
            </a:r>
            <a:r>
              <a:rPr sz="2450" b="1" spc="165" dirty="0">
                <a:solidFill>
                  <a:srgbClr val="377583"/>
                </a:solidFill>
                <a:latin typeface="Trebuchet MS" panose="020B0603020202020204"/>
                <a:cs typeface="Trebuchet MS" panose="020B0603020202020204"/>
              </a:rPr>
              <a:t>Enhanced</a:t>
            </a:r>
            <a:r>
              <a:rPr sz="2450" b="1" spc="-190" dirty="0">
                <a:solidFill>
                  <a:srgbClr val="377583"/>
                </a:solidFill>
                <a:latin typeface="Trebuchet MS" panose="020B0603020202020204"/>
                <a:cs typeface="Trebuchet MS" panose="020B0603020202020204"/>
              </a:rPr>
              <a:t> </a:t>
            </a:r>
            <a:r>
              <a:rPr sz="2450" b="1" spc="275" dirty="0">
                <a:solidFill>
                  <a:srgbClr val="377583"/>
                </a:solidFill>
                <a:latin typeface="Trebuchet MS" panose="020B0603020202020204"/>
                <a:cs typeface="Trebuchet MS" panose="020B0603020202020204"/>
              </a:rPr>
              <a:t>Data-</a:t>
            </a:r>
            <a:r>
              <a:rPr sz="2450" b="1" spc="-190" dirty="0">
                <a:solidFill>
                  <a:srgbClr val="377583"/>
                </a:solidFill>
                <a:latin typeface="Trebuchet MS" panose="020B0603020202020204"/>
                <a:cs typeface="Trebuchet MS" panose="020B0603020202020204"/>
              </a:rPr>
              <a:t> </a:t>
            </a:r>
            <a:r>
              <a:rPr sz="2450" b="1" spc="165" dirty="0">
                <a:solidFill>
                  <a:srgbClr val="377583"/>
                </a:solidFill>
                <a:latin typeface="Trebuchet MS" panose="020B0603020202020204"/>
                <a:cs typeface="Trebuchet MS" panose="020B0603020202020204"/>
              </a:rPr>
              <a:t>Driven-</a:t>
            </a:r>
            <a:r>
              <a:rPr sz="2450" b="1" spc="-190" dirty="0">
                <a:solidFill>
                  <a:srgbClr val="377583"/>
                </a:solidFill>
                <a:latin typeface="Trebuchet MS" panose="020B0603020202020204"/>
                <a:cs typeface="Trebuchet MS" panose="020B0603020202020204"/>
              </a:rPr>
              <a:t> </a:t>
            </a:r>
            <a:r>
              <a:rPr sz="2450" b="1" spc="125" dirty="0">
                <a:solidFill>
                  <a:srgbClr val="377583"/>
                </a:solidFill>
                <a:latin typeface="Trebuchet MS" panose="020B0603020202020204"/>
                <a:cs typeface="Trebuchet MS" panose="020B0603020202020204"/>
              </a:rPr>
              <a:t>Decision</a:t>
            </a:r>
            <a:endParaRPr sz="2450">
              <a:latin typeface="Trebuchet MS" panose="020B0603020202020204"/>
              <a:cs typeface="Trebuchet MS" panose="020B0603020202020204"/>
            </a:endParaRPr>
          </a:p>
          <a:p>
            <a:pPr marL="601980" marR="7721600">
              <a:lnSpc>
                <a:spcPts val="6900"/>
              </a:lnSpc>
              <a:spcBef>
                <a:spcPts val="260"/>
              </a:spcBef>
              <a:tabLst>
                <a:tab pos="5164455" algn="l"/>
              </a:tabLst>
            </a:pPr>
            <a:r>
              <a:rPr sz="2450" spc="55" dirty="0">
                <a:latin typeface="Lucida Sans Unicode" panose="020B0602030504020204"/>
                <a:cs typeface="Lucida Sans Unicode" panose="020B0602030504020204"/>
              </a:rPr>
              <a:t>Collect</a:t>
            </a:r>
            <a:r>
              <a:rPr sz="2450" spc="-90" dirty="0">
                <a:latin typeface="Lucida Sans Unicode" panose="020B0602030504020204"/>
                <a:cs typeface="Lucida Sans Unicode" panose="020B0602030504020204"/>
              </a:rPr>
              <a:t> </a:t>
            </a:r>
            <a:r>
              <a:rPr sz="2450" spc="80" dirty="0">
                <a:latin typeface="Lucida Sans Unicode" panose="020B0602030504020204"/>
                <a:cs typeface="Lucida Sans Unicode" panose="020B0602030504020204"/>
              </a:rPr>
              <a:t>customer</a:t>
            </a:r>
            <a:r>
              <a:rPr sz="2450" spc="-90" dirty="0">
                <a:latin typeface="Lucida Sans Unicode" panose="020B0602030504020204"/>
                <a:cs typeface="Lucida Sans Unicode" panose="020B0602030504020204"/>
              </a:rPr>
              <a:t> </a:t>
            </a:r>
            <a:r>
              <a:rPr sz="2450" spc="50" dirty="0">
                <a:latin typeface="Lucida Sans Unicode" panose="020B0602030504020204"/>
                <a:cs typeface="Lucida Sans Unicode" panose="020B0602030504020204"/>
              </a:rPr>
              <a:t>details</a:t>
            </a:r>
            <a:r>
              <a:rPr sz="2450" spc="-90" dirty="0">
                <a:latin typeface="Lucida Sans Unicode" panose="020B0602030504020204"/>
                <a:cs typeface="Lucida Sans Unicode" panose="020B0602030504020204"/>
              </a:rPr>
              <a:t> </a:t>
            </a:r>
            <a:r>
              <a:rPr sz="2450" spc="-20" dirty="0">
                <a:latin typeface="Lucida Sans Unicode" panose="020B0602030504020204"/>
                <a:cs typeface="Lucida Sans Unicode" panose="020B0602030504020204"/>
              </a:rPr>
              <a:t>like</a:t>
            </a:r>
            <a:r>
              <a:rPr sz="2450" dirty="0">
                <a:latin typeface="Lucida Sans Unicode" panose="020B0602030504020204"/>
                <a:cs typeface="Lucida Sans Unicode" panose="020B0602030504020204"/>
              </a:rPr>
              <a:t>	</a:t>
            </a:r>
            <a:r>
              <a:rPr sz="2450" spc="85" dirty="0">
                <a:latin typeface="Lucida Sans Unicode" panose="020B0602030504020204"/>
                <a:cs typeface="Lucida Sans Unicode" panose="020B0602030504020204"/>
              </a:rPr>
              <a:t>Age</a:t>
            </a:r>
            <a:r>
              <a:rPr sz="2450" spc="-114" dirty="0">
                <a:latin typeface="Lucida Sans Unicode" panose="020B0602030504020204"/>
                <a:cs typeface="Lucida Sans Unicode" panose="020B0602030504020204"/>
              </a:rPr>
              <a:t> </a:t>
            </a:r>
            <a:r>
              <a:rPr sz="2450" spc="-290" dirty="0">
                <a:latin typeface="Lucida Sans Unicode" panose="020B0602030504020204"/>
                <a:cs typeface="Lucida Sans Unicode" panose="020B0602030504020204"/>
              </a:rPr>
              <a:t>,</a:t>
            </a:r>
            <a:r>
              <a:rPr sz="2450" spc="-110" dirty="0">
                <a:latin typeface="Lucida Sans Unicode" panose="020B0602030504020204"/>
                <a:cs typeface="Lucida Sans Unicode" panose="020B0602030504020204"/>
              </a:rPr>
              <a:t> </a:t>
            </a:r>
            <a:r>
              <a:rPr sz="2450" spc="85" dirty="0">
                <a:latin typeface="Lucida Sans Unicode" panose="020B0602030504020204"/>
                <a:cs typeface="Lucida Sans Unicode" panose="020B0602030504020204"/>
              </a:rPr>
              <a:t>Gender</a:t>
            </a:r>
            <a:r>
              <a:rPr sz="2450" spc="-114"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&amp;</a:t>
            </a:r>
            <a:r>
              <a:rPr sz="2450" spc="-11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location. </a:t>
            </a:r>
            <a:r>
              <a:rPr sz="2450" spc="85" dirty="0">
                <a:latin typeface="Lucida Sans Unicode" panose="020B0602030504020204"/>
                <a:cs typeface="Lucida Sans Unicode" panose="020B0602030504020204"/>
              </a:rPr>
              <a:t>Gather</a:t>
            </a:r>
            <a:r>
              <a:rPr sz="2450" spc="-114" dirty="0">
                <a:latin typeface="Lucida Sans Unicode" panose="020B0602030504020204"/>
                <a:cs typeface="Lucida Sans Unicode" panose="020B0602030504020204"/>
              </a:rPr>
              <a:t> </a:t>
            </a:r>
            <a:r>
              <a:rPr sz="2450" spc="175" dirty="0">
                <a:latin typeface="Lucida Sans Unicode" panose="020B0602030504020204"/>
                <a:cs typeface="Lucida Sans Unicode" panose="020B0602030504020204"/>
              </a:rPr>
              <a:t>data</a:t>
            </a:r>
            <a:r>
              <a:rPr sz="2450" spc="-110" dirty="0">
                <a:latin typeface="Lucida Sans Unicode" panose="020B0602030504020204"/>
                <a:cs typeface="Lucida Sans Unicode" panose="020B0602030504020204"/>
              </a:rPr>
              <a:t> </a:t>
            </a:r>
            <a:r>
              <a:rPr sz="2450" spc="55" dirty="0">
                <a:latin typeface="Lucida Sans Unicode" panose="020B0602030504020204"/>
                <a:cs typeface="Lucida Sans Unicode" panose="020B0602030504020204"/>
              </a:rPr>
              <a:t>on</a:t>
            </a:r>
            <a:r>
              <a:rPr sz="2450" spc="-110"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peak</a:t>
            </a:r>
            <a:r>
              <a:rPr sz="2450" spc="-11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trip</a:t>
            </a:r>
            <a:r>
              <a:rPr sz="2450" spc="-110" dirty="0">
                <a:latin typeface="Lucida Sans Unicode" panose="020B0602030504020204"/>
                <a:cs typeface="Lucida Sans Unicode" panose="020B0602030504020204"/>
              </a:rPr>
              <a:t> </a:t>
            </a:r>
            <a:r>
              <a:rPr sz="2450" spc="60" dirty="0">
                <a:latin typeface="Lucida Sans Unicode" panose="020B0602030504020204"/>
                <a:cs typeface="Lucida Sans Unicode" panose="020B0602030504020204"/>
              </a:rPr>
              <a:t>times</a:t>
            </a:r>
            <a:r>
              <a:rPr sz="2450" spc="-11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to</a:t>
            </a:r>
            <a:r>
              <a:rPr sz="2450" spc="-110" dirty="0">
                <a:latin typeface="Lucida Sans Unicode" panose="020B0602030504020204"/>
                <a:cs typeface="Lucida Sans Unicode" panose="020B0602030504020204"/>
              </a:rPr>
              <a:t> </a:t>
            </a:r>
            <a:r>
              <a:rPr sz="2450" spc="70" dirty="0">
                <a:latin typeface="Lucida Sans Unicode" panose="020B0602030504020204"/>
                <a:cs typeface="Lucida Sans Unicode" panose="020B0602030504020204"/>
              </a:rPr>
              <a:t>improve</a:t>
            </a:r>
            <a:r>
              <a:rPr sz="2450" spc="-11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scheduling. </a:t>
            </a:r>
            <a:r>
              <a:rPr sz="2450" dirty="0">
                <a:latin typeface="Lucida Sans Unicode" panose="020B0602030504020204"/>
                <a:cs typeface="Lucida Sans Unicode" panose="020B0602030504020204"/>
              </a:rPr>
              <a:t>Track</a:t>
            </a:r>
            <a:r>
              <a:rPr sz="2450" spc="-10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trip</a:t>
            </a:r>
            <a:r>
              <a:rPr sz="2450" spc="-100" dirty="0">
                <a:latin typeface="Lucida Sans Unicode" panose="020B0602030504020204"/>
                <a:cs typeface="Lucida Sans Unicode" panose="020B0602030504020204"/>
              </a:rPr>
              <a:t> </a:t>
            </a:r>
            <a:r>
              <a:rPr sz="2450" spc="65" dirty="0">
                <a:latin typeface="Lucida Sans Unicode" panose="020B0602030504020204"/>
                <a:cs typeface="Lucida Sans Unicode" panose="020B0602030504020204"/>
              </a:rPr>
              <a:t>habbits</a:t>
            </a:r>
            <a:r>
              <a:rPr sz="2450" spc="-100"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&amp;</a:t>
            </a:r>
            <a:r>
              <a:rPr sz="2450" spc="-100" dirty="0">
                <a:latin typeface="Lucida Sans Unicode" panose="020B0602030504020204"/>
                <a:cs typeface="Lucida Sans Unicode" panose="020B0602030504020204"/>
              </a:rPr>
              <a:t> </a:t>
            </a:r>
            <a:r>
              <a:rPr sz="2450" spc="80" dirty="0">
                <a:latin typeface="Lucida Sans Unicode" panose="020B0602030504020204"/>
                <a:cs typeface="Lucida Sans Unicode" panose="020B0602030504020204"/>
              </a:rPr>
              <a:t>customer</a:t>
            </a:r>
            <a:r>
              <a:rPr sz="2450" spc="-100" dirty="0">
                <a:latin typeface="Lucida Sans Unicode" panose="020B0602030504020204"/>
                <a:cs typeface="Lucida Sans Unicode" panose="020B0602030504020204"/>
              </a:rPr>
              <a:t> </a:t>
            </a:r>
            <a:r>
              <a:rPr sz="2450" spc="100" dirty="0">
                <a:latin typeface="Lucida Sans Unicode" panose="020B0602030504020204"/>
                <a:cs typeface="Lucida Sans Unicode" panose="020B0602030504020204"/>
              </a:rPr>
              <a:t>feedback</a:t>
            </a:r>
            <a:r>
              <a:rPr sz="2450" spc="-100" dirty="0">
                <a:latin typeface="Lucida Sans Unicode" panose="020B0602030504020204"/>
                <a:cs typeface="Lucida Sans Unicode" panose="020B0602030504020204"/>
              </a:rPr>
              <a:t> </a:t>
            </a:r>
            <a:r>
              <a:rPr sz="2450" dirty="0">
                <a:latin typeface="Lucida Sans Unicode" panose="020B0602030504020204"/>
                <a:cs typeface="Lucida Sans Unicode" panose="020B0602030504020204"/>
              </a:rPr>
              <a:t>to</a:t>
            </a:r>
            <a:r>
              <a:rPr sz="2450" spc="-95" dirty="0">
                <a:latin typeface="Lucida Sans Unicode" panose="020B0602030504020204"/>
                <a:cs typeface="Lucida Sans Unicode" panose="020B0602030504020204"/>
              </a:rPr>
              <a:t> </a:t>
            </a:r>
            <a:r>
              <a:rPr sz="2450" spc="70" dirty="0">
                <a:latin typeface="Lucida Sans Unicode" panose="020B0602030504020204"/>
                <a:cs typeface="Lucida Sans Unicode" panose="020B0602030504020204"/>
              </a:rPr>
              <a:t>improve</a:t>
            </a:r>
            <a:r>
              <a:rPr sz="2450" spc="-100" dirty="0">
                <a:latin typeface="Lucida Sans Unicode" panose="020B0602030504020204"/>
                <a:cs typeface="Lucida Sans Unicode" panose="020B0602030504020204"/>
              </a:rPr>
              <a:t> </a:t>
            </a:r>
            <a:r>
              <a:rPr sz="2450" spc="-10" dirty="0">
                <a:latin typeface="Lucida Sans Unicode" panose="020B0602030504020204"/>
                <a:cs typeface="Lucida Sans Unicode" panose="020B0602030504020204"/>
              </a:rPr>
              <a:t>quality.</a:t>
            </a:r>
            <a:endParaRPr sz="2450">
              <a:latin typeface="Lucida Sans Unicode" panose="020B0602030504020204"/>
              <a:cs typeface="Lucida Sans Unicode" panose="020B06020305040202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title"/>
          </p:nvPr>
        </p:nvSpPr>
        <p:spPr>
          <a:xfrm rot="20160000">
            <a:off x="-458470" y="3977005"/>
            <a:ext cx="18497550" cy="1595755"/>
          </a:xfrm>
          <a:prstGeom prst="rect">
            <a:avLst/>
          </a:prstGeom>
        </p:spPr>
        <p:txBody>
          <a:bodyPr vert="horz" wrap="square" lIns="0" tIns="267367" rIns="0" bIns="0" rtlCol="0">
            <a:noAutofit/>
          </a:bodyPr>
          <a:lstStyle/>
          <a:p>
            <a:pPr marL="1280160" algn="ctr">
              <a:lnSpc>
                <a:spcPct val="100000"/>
              </a:lnSpc>
              <a:spcBef>
                <a:spcPts val="105"/>
              </a:spcBef>
            </a:pPr>
            <a:r>
              <a:rPr lang="en-US" sz="9600" u="sng" spc="-30" dirty="0">
                <a:latin typeface="Arial Black" panose="020B0A04020102020204" charset="0"/>
                <a:cs typeface="Arial Black" panose="020B0A04020102020204" charset="0"/>
              </a:rPr>
              <a:t>Dashboard</a:t>
            </a:r>
            <a:endParaRPr lang="en-US" sz="9600" u="sng" spc="-30" dirty="0">
              <a:latin typeface="Arial Black" panose="020B0A04020102020204" charset="0"/>
              <a:cs typeface="Arial Black" panose="020B0A040201020202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Home"/>
          <p:cNvPicPr>
            <a:picLocks noChangeAspect="1"/>
          </p:cNvPicPr>
          <p:nvPr/>
        </p:nvPicPr>
        <p:blipFill>
          <a:blip r:embed="rId1"/>
          <a:stretch>
            <a:fillRect/>
          </a:stretch>
        </p:blipFill>
        <p:spPr>
          <a:xfrm>
            <a:off x="-30480" y="-8255"/>
            <a:ext cx="18326100" cy="1030351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nd"/>
          <p:cNvPicPr>
            <a:picLocks noChangeAspect="1"/>
          </p:cNvPicPr>
          <p:nvPr/>
        </p:nvPicPr>
        <p:blipFill>
          <a:blip r:embed="rId1"/>
          <a:stretch>
            <a:fillRect/>
          </a:stretch>
        </p:blipFill>
        <p:spPr>
          <a:xfrm>
            <a:off x="-99695" y="-116840"/>
            <a:ext cx="18393410" cy="1039431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3rd"/>
          <p:cNvPicPr>
            <a:picLocks noChangeAspect="1"/>
          </p:cNvPicPr>
          <p:nvPr/>
        </p:nvPicPr>
        <p:blipFill>
          <a:blip r:embed="rId1"/>
          <a:stretch>
            <a:fillRect/>
          </a:stretch>
        </p:blipFill>
        <p:spPr>
          <a:xfrm>
            <a:off x="0" y="-31115"/>
            <a:ext cx="18288000" cy="102952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7541895" cy="9248775"/>
            <a:chOff x="0" y="0"/>
            <a:chExt cx="7541895" cy="9248775"/>
          </a:xfrm>
        </p:grpSpPr>
        <p:pic>
          <p:nvPicPr>
            <p:cNvPr id="4" name="object 4"/>
            <p:cNvPicPr/>
            <p:nvPr/>
          </p:nvPicPr>
          <p:blipFill>
            <a:blip r:embed="rId1" cstate="print"/>
            <a:stretch>
              <a:fillRect/>
            </a:stretch>
          </p:blipFill>
          <p:spPr>
            <a:xfrm>
              <a:off x="65377" y="0"/>
              <a:ext cx="7413756" cy="9183439"/>
            </a:xfrm>
            <a:prstGeom prst="rect">
              <a:avLst/>
            </a:prstGeom>
          </p:spPr>
        </p:pic>
        <p:sp>
          <p:nvSpPr>
            <p:cNvPr id="5" name="object 5"/>
            <p:cNvSpPr/>
            <p:nvPr/>
          </p:nvSpPr>
          <p:spPr>
            <a:xfrm>
              <a:off x="0" y="0"/>
              <a:ext cx="7541895" cy="9248775"/>
            </a:xfrm>
            <a:custGeom>
              <a:avLst/>
              <a:gdLst/>
              <a:ahLst/>
              <a:cxnLst/>
              <a:rect l="l" t="t" r="r" b="b"/>
              <a:pathLst>
                <a:path w="7541895" h="9248775">
                  <a:moveTo>
                    <a:pt x="6859388" y="9248590"/>
                  </a:moveTo>
                  <a:lnTo>
                    <a:pt x="682111" y="9248590"/>
                  </a:lnTo>
                  <a:lnTo>
                    <a:pt x="665772" y="9246212"/>
                  </a:lnTo>
                  <a:lnTo>
                    <a:pt x="620849" y="9237013"/>
                  </a:lnTo>
                  <a:lnTo>
                    <a:pt x="576869" y="9225355"/>
                  </a:lnTo>
                  <a:lnTo>
                    <a:pt x="533909" y="9211314"/>
                  </a:lnTo>
                  <a:lnTo>
                    <a:pt x="492043" y="9194965"/>
                  </a:lnTo>
                  <a:lnTo>
                    <a:pt x="451349" y="9176385"/>
                  </a:lnTo>
                  <a:lnTo>
                    <a:pt x="411901" y="9155650"/>
                  </a:lnTo>
                  <a:lnTo>
                    <a:pt x="373775" y="9132834"/>
                  </a:lnTo>
                  <a:lnTo>
                    <a:pt x="337047" y="9108015"/>
                  </a:lnTo>
                  <a:lnTo>
                    <a:pt x="301794" y="9081267"/>
                  </a:lnTo>
                  <a:lnTo>
                    <a:pt x="268089" y="9052666"/>
                  </a:lnTo>
                  <a:lnTo>
                    <a:pt x="236011" y="9022288"/>
                  </a:lnTo>
                  <a:lnTo>
                    <a:pt x="205633" y="8990209"/>
                  </a:lnTo>
                  <a:lnTo>
                    <a:pt x="177032" y="8956505"/>
                  </a:lnTo>
                  <a:lnTo>
                    <a:pt x="150284" y="8921251"/>
                  </a:lnTo>
                  <a:lnTo>
                    <a:pt x="125464" y="8884524"/>
                  </a:lnTo>
                  <a:lnTo>
                    <a:pt x="102649" y="8846398"/>
                  </a:lnTo>
                  <a:lnTo>
                    <a:pt x="81913" y="8806950"/>
                  </a:lnTo>
                  <a:lnTo>
                    <a:pt x="63334" y="8766256"/>
                  </a:lnTo>
                  <a:lnTo>
                    <a:pt x="46985" y="8724390"/>
                  </a:lnTo>
                  <a:lnTo>
                    <a:pt x="32944" y="8681430"/>
                  </a:lnTo>
                  <a:lnTo>
                    <a:pt x="21301" y="8637506"/>
                  </a:lnTo>
                  <a:lnTo>
                    <a:pt x="12058" y="8592328"/>
                  </a:lnTo>
                  <a:lnTo>
                    <a:pt x="5422" y="8546737"/>
                  </a:lnTo>
                  <a:lnTo>
                    <a:pt x="1368" y="8500154"/>
                  </a:lnTo>
                  <a:lnTo>
                    <a:pt x="0" y="8452855"/>
                  </a:lnTo>
                  <a:lnTo>
                    <a:pt x="0" y="0"/>
                  </a:lnTo>
                  <a:lnTo>
                    <a:pt x="130754" y="0"/>
                  </a:lnTo>
                  <a:lnTo>
                    <a:pt x="130846" y="8452855"/>
                  </a:lnTo>
                  <a:lnTo>
                    <a:pt x="132418" y="8497548"/>
                  </a:lnTo>
                  <a:lnTo>
                    <a:pt x="137420" y="8545414"/>
                  </a:lnTo>
                  <a:lnTo>
                    <a:pt x="145714" y="8592328"/>
                  </a:lnTo>
                  <a:lnTo>
                    <a:pt x="157041" y="8637506"/>
                  </a:lnTo>
                  <a:lnTo>
                    <a:pt x="171353" y="8681430"/>
                  </a:lnTo>
                  <a:lnTo>
                    <a:pt x="188507" y="8723913"/>
                  </a:lnTo>
                  <a:lnTo>
                    <a:pt x="208414" y="8764917"/>
                  </a:lnTo>
                  <a:lnTo>
                    <a:pt x="230950" y="8804305"/>
                  </a:lnTo>
                  <a:lnTo>
                    <a:pt x="255998" y="8841965"/>
                  </a:lnTo>
                  <a:lnTo>
                    <a:pt x="283441" y="8877785"/>
                  </a:lnTo>
                  <a:lnTo>
                    <a:pt x="313165" y="8911652"/>
                  </a:lnTo>
                  <a:lnTo>
                    <a:pt x="345053" y="8943455"/>
                  </a:lnTo>
                  <a:lnTo>
                    <a:pt x="378989" y="8973081"/>
                  </a:lnTo>
                  <a:lnTo>
                    <a:pt x="414856" y="9000418"/>
                  </a:lnTo>
                  <a:lnTo>
                    <a:pt x="452540" y="9025353"/>
                  </a:lnTo>
                  <a:lnTo>
                    <a:pt x="491922" y="9047775"/>
                  </a:lnTo>
                  <a:lnTo>
                    <a:pt x="532889" y="9067572"/>
                  </a:lnTo>
                  <a:lnTo>
                    <a:pt x="575323" y="9084631"/>
                  </a:lnTo>
                  <a:lnTo>
                    <a:pt x="619109" y="9098840"/>
                  </a:lnTo>
                  <a:lnTo>
                    <a:pt x="664130" y="9110086"/>
                  </a:lnTo>
                  <a:lnTo>
                    <a:pt x="710270" y="9118258"/>
                  </a:lnTo>
                  <a:lnTo>
                    <a:pt x="757414" y="9123244"/>
                  </a:lnTo>
                  <a:lnTo>
                    <a:pt x="805445" y="9124931"/>
                  </a:lnTo>
                  <a:lnTo>
                    <a:pt x="7179301" y="9124931"/>
                  </a:lnTo>
                  <a:lnTo>
                    <a:pt x="7168762" y="9132072"/>
                  </a:lnTo>
                  <a:lnTo>
                    <a:pt x="7130543" y="9155013"/>
                  </a:lnTo>
                  <a:lnTo>
                    <a:pt x="7091002" y="9175867"/>
                  </a:lnTo>
                  <a:lnTo>
                    <a:pt x="7050218" y="9194557"/>
                  </a:lnTo>
                  <a:lnTo>
                    <a:pt x="7008268" y="9211005"/>
                  </a:lnTo>
                  <a:lnTo>
                    <a:pt x="6965230" y="9225134"/>
                  </a:lnTo>
                  <a:lnTo>
                    <a:pt x="6921182" y="9236868"/>
                  </a:lnTo>
                  <a:lnTo>
                    <a:pt x="6875796" y="9246212"/>
                  </a:lnTo>
                  <a:lnTo>
                    <a:pt x="6875631" y="9246212"/>
                  </a:lnTo>
                  <a:lnTo>
                    <a:pt x="6859388" y="9248590"/>
                  </a:lnTo>
                  <a:close/>
                </a:path>
                <a:path w="7541895" h="9248775">
                  <a:moveTo>
                    <a:pt x="7179301" y="9124931"/>
                  </a:moveTo>
                  <a:lnTo>
                    <a:pt x="6736449" y="9124931"/>
                  </a:lnTo>
                  <a:lnTo>
                    <a:pt x="6784658" y="9123244"/>
                  </a:lnTo>
                  <a:lnTo>
                    <a:pt x="6831681" y="9118258"/>
                  </a:lnTo>
                  <a:lnTo>
                    <a:pt x="6831887" y="9118258"/>
                  </a:lnTo>
                  <a:lnTo>
                    <a:pt x="6877884" y="9110086"/>
                  </a:lnTo>
                  <a:lnTo>
                    <a:pt x="6878075" y="9110086"/>
                  </a:lnTo>
                  <a:lnTo>
                    <a:pt x="6923716" y="9098644"/>
                  </a:lnTo>
                  <a:lnTo>
                    <a:pt x="6967615" y="9084341"/>
                  </a:lnTo>
                  <a:lnTo>
                    <a:pt x="7010123" y="9067177"/>
                  </a:lnTo>
                  <a:lnTo>
                    <a:pt x="7051127" y="9047270"/>
                  </a:lnTo>
                  <a:lnTo>
                    <a:pt x="7090515" y="9024734"/>
                  </a:lnTo>
                  <a:lnTo>
                    <a:pt x="7128175" y="8999686"/>
                  </a:lnTo>
                  <a:lnTo>
                    <a:pt x="7163995" y="8972242"/>
                  </a:lnTo>
                  <a:lnTo>
                    <a:pt x="7197862" y="8942519"/>
                  </a:lnTo>
                  <a:lnTo>
                    <a:pt x="7229665" y="8910631"/>
                  </a:lnTo>
                  <a:lnTo>
                    <a:pt x="7259291" y="8876695"/>
                  </a:lnTo>
                  <a:lnTo>
                    <a:pt x="7286628" y="8840827"/>
                  </a:lnTo>
                  <a:lnTo>
                    <a:pt x="7311563" y="8803144"/>
                  </a:lnTo>
                  <a:lnTo>
                    <a:pt x="7333985" y="8763761"/>
                  </a:lnTo>
                  <a:lnTo>
                    <a:pt x="7353782" y="8722795"/>
                  </a:lnTo>
                  <a:lnTo>
                    <a:pt x="7370841" y="8680361"/>
                  </a:lnTo>
                  <a:lnTo>
                    <a:pt x="7385049" y="8636575"/>
                  </a:lnTo>
                  <a:lnTo>
                    <a:pt x="7396296" y="8591554"/>
                  </a:lnTo>
                  <a:lnTo>
                    <a:pt x="7404367" y="8545982"/>
                  </a:lnTo>
                  <a:lnTo>
                    <a:pt x="7409421" y="8498582"/>
                  </a:lnTo>
                  <a:lnTo>
                    <a:pt x="7411049" y="8452855"/>
                  </a:lnTo>
                  <a:lnTo>
                    <a:pt x="7411140" y="0"/>
                  </a:lnTo>
                  <a:lnTo>
                    <a:pt x="7541894" y="0"/>
                  </a:lnTo>
                  <a:lnTo>
                    <a:pt x="7541834" y="8452855"/>
                  </a:lnTo>
                  <a:lnTo>
                    <a:pt x="7540787" y="8497548"/>
                  </a:lnTo>
                  <a:lnTo>
                    <a:pt x="7536955" y="8544159"/>
                  </a:lnTo>
                  <a:lnTo>
                    <a:pt x="7530478" y="8589996"/>
                  </a:lnTo>
                  <a:lnTo>
                    <a:pt x="7521432" y="8634980"/>
                  </a:lnTo>
                  <a:lnTo>
                    <a:pt x="7509896" y="8679035"/>
                  </a:lnTo>
                  <a:lnTo>
                    <a:pt x="7495947" y="8722084"/>
                  </a:lnTo>
                  <a:lnTo>
                    <a:pt x="7479776" y="8763761"/>
                  </a:lnTo>
                  <a:lnTo>
                    <a:pt x="7461125" y="8804854"/>
                  </a:lnTo>
                  <a:lnTo>
                    <a:pt x="7440407" y="8844420"/>
                  </a:lnTo>
                  <a:lnTo>
                    <a:pt x="7417588" y="8882671"/>
                  </a:lnTo>
                  <a:lnTo>
                    <a:pt x="7392746" y="8919530"/>
                  </a:lnTo>
                  <a:lnTo>
                    <a:pt x="7365960" y="8954920"/>
                  </a:lnTo>
                  <a:lnTo>
                    <a:pt x="7337307" y="8988762"/>
                  </a:lnTo>
                  <a:lnTo>
                    <a:pt x="7306864" y="9020981"/>
                  </a:lnTo>
                  <a:lnTo>
                    <a:pt x="7274711" y="9051498"/>
                  </a:lnTo>
                  <a:lnTo>
                    <a:pt x="7240924" y="9080238"/>
                  </a:lnTo>
                  <a:lnTo>
                    <a:pt x="7205582" y="9107121"/>
                  </a:lnTo>
                  <a:lnTo>
                    <a:pt x="7179301" y="9124931"/>
                  </a:lnTo>
                  <a:close/>
                </a:path>
              </a:pathLst>
            </a:custGeom>
            <a:solidFill>
              <a:srgbClr val="574873"/>
            </a:solidFill>
          </p:spPr>
          <p:txBody>
            <a:bodyPr wrap="square" lIns="0" tIns="0" rIns="0" bIns="0" rtlCol="0"/>
            <a:lstStyle/>
            <a:p/>
          </p:txBody>
        </p:sp>
      </p:grpSp>
      <p:sp>
        <p:nvSpPr>
          <p:cNvPr id="6" name="object 6"/>
          <p:cNvSpPr txBox="1">
            <a:spLocks noGrp="1"/>
          </p:cNvSpPr>
          <p:nvPr>
            <p:ph type="title"/>
          </p:nvPr>
        </p:nvSpPr>
        <p:spPr>
          <a:xfrm>
            <a:off x="8366380" y="52540"/>
            <a:ext cx="9079230" cy="744220"/>
          </a:xfrm>
          <a:prstGeom prst="rect">
            <a:avLst/>
          </a:prstGeom>
        </p:spPr>
        <p:txBody>
          <a:bodyPr vert="horz" wrap="square" lIns="0" tIns="12700" rIns="0" bIns="0" rtlCol="0">
            <a:spAutoFit/>
          </a:bodyPr>
          <a:lstStyle/>
          <a:p>
            <a:pPr marL="1706880" marR="5080" indent="-1694815" algn="ctr">
              <a:lnSpc>
                <a:spcPct val="116000"/>
              </a:lnSpc>
              <a:spcBef>
                <a:spcPts val="100"/>
              </a:spcBef>
            </a:pPr>
            <a:r>
              <a:rPr lang="en-US" sz="4100" u="sng">
                <a:latin typeface="Algerian" panose="04020705040A02060702" charset="0"/>
                <a:cs typeface="Algerian" panose="04020705040A02060702" charset="0"/>
              </a:rPr>
              <a:t>Content</a:t>
            </a:r>
            <a:endParaRPr lang="en-US" sz="4100" u="sng">
              <a:latin typeface="Algerian" panose="04020705040A02060702" charset="0"/>
              <a:cs typeface="Algerian" panose="04020705040A02060702" charset="0"/>
            </a:endParaRPr>
          </a:p>
        </p:txBody>
      </p:sp>
      <p:sp>
        <p:nvSpPr>
          <p:cNvPr id="9" name="object 9"/>
          <p:cNvSpPr txBox="1"/>
          <p:nvPr/>
        </p:nvSpPr>
        <p:spPr>
          <a:xfrm>
            <a:off x="8305800" y="2095500"/>
            <a:ext cx="9169400" cy="6461760"/>
          </a:xfrm>
          <a:prstGeom prst="rect">
            <a:avLst/>
          </a:prstGeom>
        </p:spPr>
        <p:txBody>
          <a:bodyPr vert="horz" wrap="square" lIns="0" tIns="12065" rIns="0" bIns="0" rtlCol="0">
            <a:noAutofit/>
          </a:bodyPr>
          <a:lstStyle/>
          <a:p>
            <a:pPr marL="12700" marR="109220">
              <a:lnSpc>
                <a:spcPct val="117000"/>
              </a:lnSpc>
              <a:spcBef>
                <a:spcPts val="95"/>
              </a:spcBef>
            </a:pPr>
            <a:r>
              <a:rPr lang="en-US" altLang="en-US" sz="3200">
                <a:latin typeface="Verdana" panose="020B0604030504040204"/>
                <a:cs typeface="Verdana" panose="020B0604030504040204"/>
              </a:rPr>
              <a:t>1) About GoodCabs</a:t>
            </a:r>
            <a:endParaRPr lang="en-US" altLang="en-US" sz="3200">
              <a:latin typeface="Verdana" panose="020B0604030504040204"/>
              <a:cs typeface="Verdana" panose="020B0604030504040204"/>
            </a:endParaRPr>
          </a:p>
          <a:p>
            <a:pPr marL="12700" marR="109220">
              <a:lnSpc>
                <a:spcPct val="117000"/>
              </a:lnSpc>
              <a:spcBef>
                <a:spcPts val="95"/>
              </a:spcBef>
            </a:pPr>
            <a:endParaRPr lang="en-US" altLang="en-US" sz="3200">
              <a:latin typeface="Verdana" panose="020B0604030504040204"/>
              <a:cs typeface="Verdana" panose="020B0604030504040204"/>
            </a:endParaRPr>
          </a:p>
          <a:p>
            <a:pPr marL="12700" marR="109220">
              <a:lnSpc>
                <a:spcPct val="117000"/>
              </a:lnSpc>
              <a:spcBef>
                <a:spcPts val="95"/>
              </a:spcBef>
            </a:pPr>
            <a:r>
              <a:rPr lang="en-US" altLang="en-US" sz="3200">
                <a:latin typeface="Verdana" panose="020B0604030504040204"/>
                <a:cs typeface="Verdana" panose="020B0604030504040204"/>
              </a:rPr>
              <a:t>2) Problem statement</a:t>
            </a:r>
            <a:endParaRPr lang="en-US" altLang="en-US" sz="3200">
              <a:latin typeface="Verdana" panose="020B0604030504040204"/>
              <a:cs typeface="Verdana" panose="020B0604030504040204"/>
            </a:endParaRPr>
          </a:p>
          <a:p>
            <a:pPr marL="12700" marR="109220">
              <a:lnSpc>
                <a:spcPct val="117000"/>
              </a:lnSpc>
              <a:spcBef>
                <a:spcPts val="95"/>
              </a:spcBef>
            </a:pPr>
            <a:endParaRPr lang="en-US" altLang="en-US" sz="3200">
              <a:latin typeface="Verdana" panose="020B0604030504040204"/>
              <a:cs typeface="Verdana" panose="020B0604030504040204"/>
            </a:endParaRPr>
          </a:p>
          <a:p>
            <a:pPr marL="12700" marR="109220">
              <a:lnSpc>
                <a:spcPct val="117000"/>
              </a:lnSpc>
              <a:spcBef>
                <a:spcPts val="95"/>
              </a:spcBef>
            </a:pPr>
            <a:r>
              <a:rPr lang="en-US" altLang="en-US" sz="3200">
                <a:latin typeface="Verdana" panose="020B0604030504040204"/>
                <a:cs typeface="Verdana" panose="020B0604030504040204"/>
              </a:rPr>
              <a:t>3) Primary Analysis</a:t>
            </a:r>
            <a:endParaRPr lang="en-US" altLang="en-US" sz="3200">
              <a:latin typeface="Verdana" panose="020B0604030504040204"/>
              <a:cs typeface="Verdana" panose="020B0604030504040204"/>
            </a:endParaRPr>
          </a:p>
          <a:p>
            <a:pPr marL="12700" marR="109220">
              <a:lnSpc>
                <a:spcPct val="117000"/>
              </a:lnSpc>
              <a:spcBef>
                <a:spcPts val="95"/>
              </a:spcBef>
            </a:pPr>
            <a:endParaRPr lang="en-US" altLang="en-US" sz="3200">
              <a:latin typeface="Verdana" panose="020B0604030504040204"/>
              <a:cs typeface="Verdana" panose="020B0604030504040204"/>
            </a:endParaRPr>
          </a:p>
          <a:p>
            <a:pPr marL="12700" marR="109220">
              <a:lnSpc>
                <a:spcPct val="117000"/>
              </a:lnSpc>
              <a:spcBef>
                <a:spcPts val="95"/>
              </a:spcBef>
            </a:pPr>
            <a:r>
              <a:rPr lang="en-US" altLang="en-US" sz="3200">
                <a:latin typeface="Verdana" panose="020B0604030504040204"/>
                <a:cs typeface="Verdana" panose="020B0604030504040204"/>
              </a:rPr>
              <a:t>4) Secondary Analysis &amp; Recommendations</a:t>
            </a:r>
            <a:endParaRPr lang="en-US" altLang="en-US" sz="3200">
              <a:latin typeface="Verdana" panose="020B0604030504040204"/>
              <a:cs typeface="Verdana" panose="020B0604030504040204"/>
            </a:endParaRPr>
          </a:p>
          <a:p>
            <a:pPr marL="12700" marR="109220">
              <a:lnSpc>
                <a:spcPct val="117000"/>
              </a:lnSpc>
              <a:spcBef>
                <a:spcPts val="95"/>
              </a:spcBef>
            </a:pPr>
            <a:endParaRPr lang="en-US" altLang="en-US" sz="3200">
              <a:latin typeface="Verdana" panose="020B0604030504040204"/>
              <a:cs typeface="Verdana" panose="020B0604030504040204"/>
            </a:endParaRPr>
          </a:p>
          <a:p>
            <a:pPr marL="12700" marR="109220">
              <a:lnSpc>
                <a:spcPct val="117000"/>
              </a:lnSpc>
              <a:spcBef>
                <a:spcPts val="95"/>
              </a:spcBef>
            </a:pPr>
            <a:r>
              <a:rPr lang="en-US" altLang="en-US" sz="3200">
                <a:latin typeface="Verdana" panose="020B0604030504040204"/>
                <a:cs typeface="Verdana" panose="020B0604030504040204"/>
              </a:rPr>
              <a:t>5) Dashborad Insights </a:t>
            </a:r>
            <a:r>
              <a:rPr lang="en-US" altLang="en-US" sz="3500">
                <a:latin typeface="Verdana" panose="020B0604030504040204"/>
                <a:cs typeface="Verdana" panose="020B0604030504040204"/>
              </a:rPr>
              <a:t> </a:t>
            </a:r>
            <a:endParaRPr lang="en-US" altLang="en-US" sz="3500">
              <a:latin typeface="Verdana" panose="020B0604030504040204"/>
              <a:cs typeface="Verdana" panose="020B0604030504040204"/>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4th"/>
          <p:cNvPicPr>
            <a:picLocks noChangeAspect="1"/>
          </p:cNvPicPr>
          <p:nvPr/>
        </p:nvPicPr>
        <p:blipFill>
          <a:blip r:embed="rId1"/>
          <a:stretch>
            <a:fillRect/>
          </a:stretch>
        </p:blipFill>
        <p:spPr>
          <a:xfrm>
            <a:off x="0" y="0"/>
            <a:ext cx="18378170" cy="1031684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675933" y="1386662"/>
            <a:ext cx="8936355" cy="1700530"/>
          </a:xfrm>
          <a:prstGeom prst="rect">
            <a:avLst/>
          </a:prstGeom>
        </p:spPr>
        <p:txBody>
          <a:bodyPr vert="horz" wrap="square" lIns="0" tIns="17780" rIns="0" bIns="0" rtlCol="0">
            <a:spAutoFit/>
          </a:bodyPr>
          <a:lstStyle/>
          <a:p>
            <a:pPr marL="12700">
              <a:lnSpc>
                <a:spcPct val="100000"/>
              </a:lnSpc>
              <a:spcBef>
                <a:spcPts val="140"/>
              </a:spcBef>
            </a:pPr>
            <a:r>
              <a:rPr sz="10950" spc="525" dirty="0">
                <a:latin typeface="Arial" panose="020B0604020202020204"/>
                <a:cs typeface="Arial" panose="020B0604020202020204"/>
              </a:rPr>
              <a:t>THANK</a:t>
            </a:r>
            <a:r>
              <a:rPr sz="10950" spc="-45" dirty="0">
                <a:latin typeface="Arial" panose="020B0604020202020204"/>
                <a:cs typeface="Arial" panose="020B0604020202020204"/>
              </a:rPr>
              <a:t> </a:t>
            </a:r>
            <a:r>
              <a:rPr sz="10950" spc="660" dirty="0">
                <a:latin typeface="Arial" panose="020B0604020202020204"/>
                <a:cs typeface="Arial" panose="020B0604020202020204"/>
              </a:rPr>
              <a:t>YOU</a:t>
            </a:r>
            <a:endParaRPr sz="10950">
              <a:latin typeface="Arial" panose="020B0604020202020204"/>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10211928" y="1951243"/>
              <a:ext cx="5050155" cy="0"/>
            </a:xfrm>
            <a:custGeom>
              <a:avLst/>
              <a:gdLst/>
              <a:ahLst/>
              <a:cxnLst/>
              <a:rect l="l" t="t" r="r" b="b"/>
              <a:pathLst>
                <a:path w="5050155">
                  <a:moveTo>
                    <a:pt x="0" y="0"/>
                  </a:moveTo>
                  <a:lnTo>
                    <a:pt x="5049617" y="0"/>
                  </a:lnTo>
                </a:path>
              </a:pathLst>
            </a:custGeom>
            <a:ln w="76199">
              <a:solidFill>
                <a:srgbClr val="574873"/>
              </a:solidFill>
            </a:ln>
          </p:spPr>
          <p:txBody>
            <a:bodyPr wrap="square" lIns="0" tIns="0" rIns="0" bIns="0" rtlCol="0"/>
            <a:lstStyle/>
            <a:p/>
          </p:txBody>
        </p:sp>
        <p:sp>
          <p:nvSpPr>
            <p:cNvPr id="4" name="object 4"/>
            <p:cNvSpPr/>
            <p:nvPr/>
          </p:nvSpPr>
          <p:spPr>
            <a:xfrm>
              <a:off x="9785957" y="0"/>
              <a:ext cx="132715" cy="1704339"/>
            </a:xfrm>
            <a:custGeom>
              <a:avLst/>
              <a:gdLst/>
              <a:ahLst/>
              <a:cxnLst/>
              <a:rect l="l" t="t" r="r" b="b"/>
              <a:pathLst>
                <a:path w="132715" h="1704339">
                  <a:moveTo>
                    <a:pt x="132408" y="1703720"/>
                  </a:moveTo>
                  <a:lnTo>
                    <a:pt x="0" y="1703720"/>
                  </a:lnTo>
                  <a:lnTo>
                    <a:pt x="0" y="0"/>
                  </a:lnTo>
                  <a:lnTo>
                    <a:pt x="132408" y="0"/>
                  </a:lnTo>
                  <a:lnTo>
                    <a:pt x="132408" y="1703720"/>
                  </a:lnTo>
                  <a:close/>
                </a:path>
              </a:pathLst>
            </a:custGeom>
            <a:solidFill>
              <a:srgbClr val="574873"/>
            </a:solidFill>
          </p:spPr>
          <p:txBody>
            <a:bodyPr wrap="square" lIns="0" tIns="0" rIns="0" bIns="0" rtlCol="0"/>
            <a:lstStyle/>
            <a:p/>
          </p:txBody>
        </p:sp>
        <p:pic>
          <p:nvPicPr>
            <p:cNvPr id="5" name="object 5"/>
            <p:cNvPicPr/>
            <p:nvPr/>
          </p:nvPicPr>
          <p:blipFill>
            <a:blip r:embed="rId1" cstate="print"/>
            <a:stretch>
              <a:fillRect/>
            </a:stretch>
          </p:blipFill>
          <p:spPr>
            <a:xfrm>
              <a:off x="68182" y="0"/>
              <a:ext cx="7731917" cy="9777994"/>
            </a:xfrm>
            <a:prstGeom prst="rect">
              <a:avLst/>
            </a:prstGeom>
          </p:spPr>
        </p:pic>
        <p:sp>
          <p:nvSpPr>
            <p:cNvPr id="6" name="object 6"/>
            <p:cNvSpPr/>
            <p:nvPr/>
          </p:nvSpPr>
          <p:spPr>
            <a:xfrm>
              <a:off x="0" y="0"/>
              <a:ext cx="7865745" cy="9846310"/>
            </a:xfrm>
            <a:custGeom>
              <a:avLst/>
              <a:gdLst/>
              <a:ahLst/>
              <a:cxnLst/>
              <a:rect l="l" t="t" r="r" b="b"/>
              <a:pathLst>
                <a:path w="7865745" h="9846310">
                  <a:moveTo>
                    <a:pt x="7154230" y="9845940"/>
                  </a:moveTo>
                  <a:lnTo>
                    <a:pt x="710895" y="9845940"/>
                  </a:lnTo>
                  <a:lnTo>
                    <a:pt x="699243" y="9844303"/>
                  </a:lnTo>
                  <a:lnTo>
                    <a:pt x="653898" y="9835344"/>
                  </a:lnTo>
                  <a:lnTo>
                    <a:pt x="609460" y="9823984"/>
                  </a:lnTo>
                  <a:lnTo>
                    <a:pt x="566000" y="9810294"/>
                  </a:lnTo>
                  <a:lnTo>
                    <a:pt x="523590" y="9794346"/>
                  </a:lnTo>
                  <a:lnTo>
                    <a:pt x="482300" y="9776210"/>
                  </a:lnTo>
                  <a:lnTo>
                    <a:pt x="442202" y="9755959"/>
                  </a:lnTo>
                  <a:lnTo>
                    <a:pt x="403366" y="9733662"/>
                  </a:lnTo>
                  <a:lnTo>
                    <a:pt x="365864" y="9709392"/>
                  </a:lnTo>
                  <a:lnTo>
                    <a:pt x="329767" y="9683218"/>
                  </a:lnTo>
                  <a:lnTo>
                    <a:pt x="295147" y="9655213"/>
                  </a:lnTo>
                  <a:lnTo>
                    <a:pt x="262073" y="9625448"/>
                  </a:lnTo>
                  <a:lnTo>
                    <a:pt x="230618" y="9593992"/>
                  </a:lnTo>
                  <a:lnTo>
                    <a:pt x="200853" y="9560919"/>
                  </a:lnTo>
                  <a:lnTo>
                    <a:pt x="172847" y="9526298"/>
                  </a:lnTo>
                  <a:lnTo>
                    <a:pt x="146674" y="9490202"/>
                  </a:lnTo>
                  <a:lnTo>
                    <a:pt x="122403" y="9452700"/>
                  </a:lnTo>
                  <a:lnTo>
                    <a:pt x="100107" y="9413864"/>
                  </a:lnTo>
                  <a:lnTo>
                    <a:pt x="79855" y="9373766"/>
                  </a:lnTo>
                  <a:lnTo>
                    <a:pt x="61720" y="9332476"/>
                  </a:lnTo>
                  <a:lnTo>
                    <a:pt x="45772" y="9290066"/>
                  </a:lnTo>
                  <a:lnTo>
                    <a:pt x="32082" y="9246606"/>
                  </a:lnTo>
                  <a:lnTo>
                    <a:pt x="20722" y="9202168"/>
                  </a:lnTo>
                  <a:lnTo>
                    <a:pt x="11763" y="9156823"/>
                  </a:lnTo>
                  <a:lnTo>
                    <a:pt x="5275" y="9110642"/>
                  </a:lnTo>
                  <a:lnTo>
                    <a:pt x="1330" y="9063696"/>
                  </a:lnTo>
                  <a:lnTo>
                    <a:pt x="0" y="9016056"/>
                  </a:lnTo>
                  <a:lnTo>
                    <a:pt x="0" y="122305"/>
                  </a:lnTo>
                  <a:lnTo>
                    <a:pt x="1330" y="77120"/>
                  </a:lnTo>
                  <a:lnTo>
                    <a:pt x="5275" y="29920"/>
                  </a:lnTo>
                  <a:lnTo>
                    <a:pt x="9457" y="0"/>
                  </a:lnTo>
                  <a:lnTo>
                    <a:pt x="147447" y="0"/>
                  </a:lnTo>
                  <a:lnTo>
                    <a:pt x="142912" y="26532"/>
                  </a:lnTo>
                  <a:lnTo>
                    <a:pt x="142814" y="27105"/>
                  </a:lnTo>
                  <a:lnTo>
                    <a:pt x="138027" y="73969"/>
                  </a:lnTo>
                  <a:lnTo>
                    <a:pt x="137995" y="74282"/>
                  </a:lnTo>
                  <a:lnTo>
                    <a:pt x="136365" y="122305"/>
                  </a:lnTo>
                  <a:lnTo>
                    <a:pt x="136457" y="9016056"/>
                  </a:lnTo>
                  <a:lnTo>
                    <a:pt x="137972" y="9060978"/>
                  </a:lnTo>
                  <a:lnTo>
                    <a:pt x="142697" y="9107952"/>
                  </a:lnTo>
                  <a:lnTo>
                    <a:pt x="150715" y="9155537"/>
                  </a:lnTo>
                  <a:lnTo>
                    <a:pt x="161592" y="9200869"/>
                  </a:lnTo>
                  <a:lnTo>
                    <a:pt x="175339" y="9244993"/>
                  </a:lnTo>
                  <a:lnTo>
                    <a:pt x="191849" y="9287806"/>
                  </a:lnTo>
                  <a:lnTo>
                    <a:pt x="211014" y="9329207"/>
                  </a:lnTo>
                  <a:lnTo>
                    <a:pt x="232730" y="9369090"/>
                  </a:lnTo>
                  <a:lnTo>
                    <a:pt x="256888" y="9407355"/>
                  </a:lnTo>
                  <a:lnTo>
                    <a:pt x="283384" y="9443897"/>
                  </a:lnTo>
                  <a:lnTo>
                    <a:pt x="312109" y="9478614"/>
                  </a:lnTo>
                  <a:lnTo>
                    <a:pt x="342958" y="9511403"/>
                  </a:lnTo>
                  <a:lnTo>
                    <a:pt x="375825" y="9542160"/>
                  </a:lnTo>
                  <a:lnTo>
                    <a:pt x="410601" y="9570783"/>
                  </a:lnTo>
                  <a:lnTo>
                    <a:pt x="447182" y="9597169"/>
                  </a:lnTo>
                  <a:lnTo>
                    <a:pt x="485460" y="9621215"/>
                  </a:lnTo>
                  <a:lnTo>
                    <a:pt x="525329" y="9642817"/>
                  </a:lnTo>
                  <a:lnTo>
                    <a:pt x="566683" y="9661873"/>
                  </a:lnTo>
                  <a:lnTo>
                    <a:pt x="609414" y="9678280"/>
                  </a:lnTo>
                  <a:lnTo>
                    <a:pt x="653417" y="9691935"/>
                  </a:lnTo>
                  <a:lnTo>
                    <a:pt x="698585" y="9702735"/>
                  </a:lnTo>
                  <a:lnTo>
                    <a:pt x="744810" y="9710577"/>
                  </a:lnTo>
                  <a:lnTo>
                    <a:pt x="791988" y="9715357"/>
                  </a:lnTo>
                  <a:lnTo>
                    <a:pt x="840010" y="9716974"/>
                  </a:lnTo>
                  <a:lnTo>
                    <a:pt x="7487385" y="9716974"/>
                  </a:lnTo>
                  <a:lnTo>
                    <a:pt x="7462826" y="9732913"/>
                  </a:lnTo>
                  <a:lnTo>
                    <a:pt x="7423897" y="9755334"/>
                  </a:lnTo>
                  <a:lnTo>
                    <a:pt x="7383706" y="9775702"/>
                  </a:lnTo>
                  <a:lnTo>
                    <a:pt x="7342326" y="9793946"/>
                  </a:lnTo>
                  <a:lnTo>
                    <a:pt x="7299832" y="9809992"/>
                  </a:lnTo>
                  <a:lnTo>
                    <a:pt x="7256296" y="9823768"/>
                  </a:lnTo>
                  <a:lnTo>
                    <a:pt x="7211791" y="9835202"/>
                  </a:lnTo>
                  <a:lnTo>
                    <a:pt x="7165980" y="9844303"/>
                  </a:lnTo>
                  <a:lnTo>
                    <a:pt x="7165813" y="9844303"/>
                  </a:lnTo>
                  <a:lnTo>
                    <a:pt x="7154230" y="9845940"/>
                  </a:lnTo>
                  <a:close/>
                </a:path>
                <a:path w="7865745" h="9846310">
                  <a:moveTo>
                    <a:pt x="7487385" y="9716974"/>
                  </a:moveTo>
                  <a:lnTo>
                    <a:pt x="7025544" y="9716974"/>
                  </a:lnTo>
                  <a:lnTo>
                    <a:pt x="7073746" y="9715357"/>
                  </a:lnTo>
                  <a:lnTo>
                    <a:pt x="7120805" y="9710577"/>
                  </a:lnTo>
                  <a:lnTo>
                    <a:pt x="7121011" y="9710577"/>
                  </a:lnTo>
                  <a:lnTo>
                    <a:pt x="7167096" y="9702735"/>
                  </a:lnTo>
                  <a:lnTo>
                    <a:pt x="7167287" y="9702735"/>
                  </a:lnTo>
                  <a:lnTo>
                    <a:pt x="7213085" y="9691746"/>
                  </a:lnTo>
                  <a:lnTo>
                    <a:pt x="7257209" y="9677999"/>
                  </a:lnTo>
                  <a:lnTo>
                    <a:pt x="7300022" y="9661490"/>
                  </a:lnTo>
                  <a:lnTo>
                    <a:pt x="7341423" y="9642324"/>
                  </a:lnTo>
                  <a:lnTo>
                    <a:pt x="7381306" y="9620609"/>
                  </a:lnTo>
                  <a:lnTo>
                    <a:pt x="7419571" y="9596450"/>
                  </a:lnTo>
                  <a:lnTo>
                    <a:pt x="7456113" y="9569955"/>
                  </a:lnTo>
                  <a:lnTo>
                    <a:pt x="7490830" y="9541229"/>
                  </a:lnTo>
                  <a:lnTo>
                    <a:pt x="7523619" y="9510380"/>
                  </a:lnTo>
                  <a:lnTo>
                    <a:pt x="7554376" y="9477514"/>
                  </a:lnTo>
                  <a:lnTo>
                    <a:pt x="7583000" y="9442737"/>
                  </a:lnTo>
                  <a:lnTo>
                    <a:pt x="7609385" y="9406157"/>
                  </a:lnTo>
                  <a:lnTo>
                    <a:pt x="7633431" y="9367878"/>
                  </a:lnTo>
                  <a:lnTo>
                    <a:pt x="7655034" y="9328009"/>
                  </a:lnTo>
                  <a:lnTo>
                    <a:pt x="7674090" y="9286656"/>
                  </a:lnTo>
                  <a:lnTo>
                    <a:pt x="7690432" y="9244094"/>
                  </a:lnTo>
                  <a:lnTo>
                    <a:pt x="7704152" y="9199922"/>
                  </a:lnTo>
                  <a:lnTo>
                    <a:pt x="7714952" y="9154754"/>
                  </a:lnTo>
                  <a:lnTo>
                    <a:pt x="7722696" y="9109101"/>
                  </a:lnTo>
                  <a:lnTo>
                    <a:pt x="7727542" y="9061664"/>
                  </a:lnTo>
                  <a:lnTo>
                    <a:pt x="7729098" y="9016056"/>
                  </a:lnTo>
                  <a:lnTo>
                    <a:pt x="7729190" y="122305"/>
                  </a:lnTo>
                  <a:lnTo>
                    <a:pt x="7727666" y="77120"/>
                  </a:lnTo>
                  <a:lnTo>
                    <a:pt x="7727560" y="73969"/>
                  </a:lnTo>
                  <a:lnTo>
                    <a:pt x="7722862" y="27719"/>
                  </a:lnTo>
                  <a:lnTo>
                    <a:pt x="7722741" y="26532"/>
                  </a:lnTo>
                  <a:lnTo>
                    <a:pt x="7718227" y="0"/>
                  </a:lnTo>
                  <a:lnTo>
                    <a:pt x="7856386" y="0"/>
                  </a:lnTo>
                  <a:lnTo>
                    <a:pt x="7860113" y="26532"/>
                  </a:lnTo>
                  <a:lnTo>
                    <a:pt x="7860194" y="27105"/>
                  </a:lnTo>
                  <a:lnTo>
                    <a:pt x="7860280" y="27719"/>
                  </a:lnTo>
                  <a:lnTo>
                    <a:pt x="7864166" y="73969"/>
                  </a:lnTo>
                  <a:lnTo>
                    <a:pt x="7864193" y="74282"/>
                  </a:lnTo>
                  <a:lnTo>
                    <a:pt x="7864293" y="77120"/>
                  </a:lnTo>
                  <a:lnTo>
                    <a:pt x="7865556" y="122305"/>
                  </a:lnTo>
                  <a:lnTo>
                    <a:pt x="7865494" y="9016056"/>
                  </a:lnTo>
                  <a:lnTo>
                    <a:pt x="7864488" y="9060978"/>
                  </a:lnTo>
                  <a:lnTo>
                    <a:pt x="7860769" y="9107952"/>
                  </a:lnTo>
                  <a:lnTo>
                    <a:pt x="7854473" y="9154177"/>
                  </a:lnTo>
                  <a:lnTo>
                    <a:pt x="7845672" y="9199582"/>
                  </a:lnTo>
                  <a:lnTo>
                    <a:pt x="7834482" y="9243924"/>
                  </a:lnTo>
                  <a:lnTo>
                    <a:pt x="7820786" y="9287806"/>
                  </a:lnTo>
                  <a:lnTo>
                    <a:pt x="7804972" y="9330149"/>
                  </a:lnTo>
                  <a:lnTo>
                    <a:pt x="7786883" y="9371547"/>
                  </a:lnTo>
                  <a:lnTo>
                    <a:pt x="7766656" y="9411762"/>
                  </a:lnTo>
                  <a:lnTo>
                    <a:pt x="7744362" y="9450722"/>
                  </a:lnTo>
                  <a:lnTo>
                    <a:pt x="7720076" y="9488354"/>
                  </a:lnTo>
                  <a:lnTo>
                    <a:pt x="7693871" y="9524586"/>
                  </a:lnTo>
                  <a:lnTo>
                    <a:pt x="7665819" y="9559345"/>
                  </a:lnTo>
                  <a:lnTo>
                    <a:pt x="7635993" y="9592559"/>
                  </a:lnTo>
                  <a:lnTo>
                    <a:pt x="7604468" y="9624155"/>
                  </a:lnTo>
                  <a:lnTo>
                    <a:pt x="7571315" y="9654061"/>
                  </a:lnTo>
                  <a:lnTo>
                    <a:pt x="7536608" y="9682204"/>
                  </a:lnTo>
                  <a:lnTo>
                    <a:pt x="7500421" y="9708512"/>
                  </a:lnTo>
                  <a:lnTo>
                    <a:pt x="7487385" y="9716974"/>
                  </a:lnTo>
                  <a:close/>
                </a:path>
              </a:pathLst>
            </a:custGeom>
            <a:solidFill>
              <a:srgbClr val="574873"/>
            </a:solidFill>
          </p:spPr>
          <p:txBody>
            <a:bodyPr wrap="square" lIns="0" tIns="0" rIns="0" bIns="0" rtlCol="0"/>
            <a:lstStyle/>
            <a:p/>
          </p:txBody>
        </p:sp>
        <p:sp>
          <p:nvSpPr>
            <p:cNvPr id="7" name="object 7"/>
            <p:cNvSpPr/>
            <p:nvPr/>
          </p:nvSpPr>
          <p:spPr>
            <a:xfrm>
              <a:off x="8287270" y="3348722"/>
              <a:ext cx="1489710" cy="4170045"/>
            </a:xfrm>
            <a:custGeom>
              <a:avLst/>
              <a:gdLst/>
              <a:ahLst/>
              <a:cxnLst/>
              <a:rect l="l" t="t" r="r" b="b"/>
              <a:pathLst>
                <a:path w="1489709" h="4170045">
                  <a:moveTo>
                    <a:pt x="846937" y="3863886"/>
                  </a:moveTo>
                  <a:lnTo>
                    <a:pt x="818451" y="3818801"/>
                  </a:lnTo>
                  <a:lnTo>
                    <a:pt x="774331" y="3796576"/>
                  </a:lnTo>
                  <a:lnTo>
                    <a:pt x="759650" y="3789375"/>
                  </a:lnTo>
                  <a:lnTo>
                    <a:pt x="759650" y="3860444"/>
                  </a:lnTo>
                  <a:lnTo>
                    <a:pt x="223761" y="4065536"/>
                  </a:lnTo>
                  <a:lnTo>
                    <a:pt x="196456" y="4075392"/>
                  </a:lnTo>
                  <a:lnTo>
                    <a:pt x="168541" y="4085018"/>
                  </a:lnTo>
                  <a:lnTo>
                    <a:pt x="155079" y="4090035"/>
                  </a:lnTo>
                  <a:lnTo>
                    <a:pt x="149466" y="4099077"/>
                  </a:lnTo>
                  <a:lnTo>
                    <a:pt x="149466" y="4128465"/>
                  </a:lnTo>
                  <a:lnTo>
                    <a:pt x="146075" y="4135539"/>
                  </a:lnTo>
                  <a:lnTo>
                    <a:pt x="133083" y="4136085"/>
                  </a:lnTo>
                  <a:lnTo>
                    <a:pt x="128790" y="4132351"/>
                  </a:lnTo>
                  <a:lnTo>
                    <a:pt x="129895" y="4131538"/>
                  </a:lnTo>
                  <a:lnTo>
                    <a:pt x="130441" y="4129062"/>
                  </a:lnTo>
                  <a:lnTo>
                    <a:pt x="131533" y="4127970"/>
                  </a:lnTo>
                  <a:lnTo>
                    <a:pt x="135636" y="4122775"/>
                  </a:lnTo>
                  <a:lnTo>
                    <a:pt x="136817" y="4120299"/>
                  </a:lnTo>
                  <a:lnTo>
                    <a:pt x="149466" y="4128465"/>
                  </a:lnTo>
                  <a:lnTo>
                    <a:pt x="149466" y="4099077"/>
                  </a:lnTo>
                  <a:lnTo>
                    <a:pt x="138645" y="4116476"/>
                  </a:lnTo>
                  <a:lnTo>
                    <a:pt x="143573" y="4108526"/>
                  </a:lnTo>
                  <a:lnTo>
                    <a:pt x="155079" y="4090035"/>
                  </a:lnTo>
                  <a:lnTo>
                    <a:pt x="262343" y="3917111"/>
                  </a:lnTo>
                  <a:lnTo>
                    <a:pt x="277482" y="3894582"/>
                  </a:lnTo>
                  <a:lnTo>
                    <a:pt x="293344" y="3868915"/>
                  </a:lnTo>
                  <a:lnTo>
                    <a:pt x="301129" y="3847554"/>
                  </a:lnTo>
                  <a:lnTo>
                    <a:pt x="303136" y="3842016"/>
                  </a:lnTo>
                  <a:lnTo>
                    <a:pt x="301256" y="3825646"/>
                  </a:lnTo>
                  <a:lnTo>
                    <a:pt x="300113" y="3815791"/>
                  </a:lnTo>
                  <a:lnTo>
                    <a:pt x="292163" y="3801948"/>
                  </a:lnTo>
                  <a:lnTo>
                    <a:pt x="282295" y="3788714"/>
                  </a:lnTo>
                  <a:lnTo>
                    <a:pt x="271754" y="3775926"/>
                  </a:lnTo>
                  <a:lnTo>
                    <a:pt x="261797" y="3763480"/>
                  </a:lnTo>
                  <a:lnTo>
                    <a:pt x="244830" y="3741026"/>
                  </a:lnTo>
                  <a:lnTo>
                    <a:pt x="244830" y="3847554"/>
                  </a:lnTo>
                  <a:lnTo>
                    <a:pt x="243433" y="3842296"/>
                  </a:lnTo>
                  <a:lnTo>
                    <a:pt x="244830" y="3847554"/>
                  </a:lnTo>
                  <a:lnTo>
                    <a:pt x="244830" y="3741026"/>
                  </a:lnTo>
                  <a:lnTo>
                    <a:pt x="244005" y="3739934"/>
                  </a:lnTo>
                  <a:lnTo>
                    <a:pt x="244005" y="3825646"/>
                  </a:lnTo>
                  <a:lnTo>
                    <a:pt x="240423" y="3831158"/>
                  </a:lnTo>
                  <a:lnTo>
                    <a:pt x="240182" y="3827564"/>
                  </a:lnTo>
                  <a:lnTo>
                    <a:pt x="244005" y="3825646"/>
                  </a:lnTo>
                  <a:lnTo>
                    <a:pt x="244005" y="3739934"/>
                  </a:lnTo>
                  <a:lnTo>
                    <a:pt x="144792" y="3608616"/>
                  </a:lnTo>
                  <a:lnTo>
                    <a:pt x="116344" y="3570452"/>
                  </a:lnTo>
                  <a:lnTo>
                    <a:pt x="97002" y="3544112"/>
                  </a:lnTo>
                  <a:lnTo>
                    <a:pt x="759650" y="3860444"/>
                  </a:lnTo>
                  <a:lnTo>
                    <a:pt x="759650" y="3789375"/>
                  </a:lnTo>
                  <a:lnTo>
                    <a:pt x="729970" y="3774795"/>
                  </a:lnTo>
                  <a:lnTo>
                    <a:pt x="173951" y="3511270"/>
                  </a:lnTo>
                  <a:lnTo>
                    <a:pt x="127939" y="3488537"/>
                  </a:lnTo>
                  <a:lnTo>
                    <a:pt x="91211" y="3470795"/>
                  </a:lnTo>
                  <a:lnTo>
                    <a:pt x="60274" y="3458451"/>
                  </a:lnTo>
                  <a:lnTo>
                    <a:pt x="60274" y="3500996"/>
                  </a:lnTo>
                  <a:lnTo>
                    <a:pt x="60274" y="3501148"/>
                  </a:lnTo>
                  <a:lnTo>
                    <a:pt x="60058" y="3497249"/>
                  </a:lnTo>
                  <a:lnTo>
                    <a:pt x="60172" y="3499218"/>
                  </a:lnTo>
                  <a:lnTo>
                    <a:pt x="60274" y="3500996"/>
                  </a:lnTo>
                  <a:lnTo>
                    <a:pt x="60274" y="3458451"/>
                  </a:lnTo>
                  <a:lnTo>
                    <a:pt x="59867" y="3458413"/>
                  </a:lnTo>
                  <a:lnTo>
                    <a:pt x="59867" y="3493744"/>
                  </a:lnTo>
                  <a:lnTo>
                    <a:pt x="59778" y="3493097"/>
                  </a:lnTo>
                  <a:lnTo>
                    <a:pt x="59867" y="3493744"/>
                  </a:lnTo>
                  <a:lnTo>
                    <a:pt x="59867" y="3458413"/>
                  </a:lnTo>
                  <a:lnTo>
                    <a:pt x="32804" y="3456063"/>
                  </a:lnTo>
                  <a:lnTo>
                    <a:pt x="10502" y="3470605"/>
                  </a:lnTo>
                  <a:lnTo>
                    <a:pt x="10426" y="3470795"/>
                  </a:lnTo>
                  <a:lnTo>
                    <a:pt x="0" y="3495814"/>
                  </a:lnTo>
                  <a:lnTo>
                    <a:pt x="901" y="3500996"/>
                  </a:lnTo>
                  <a:lnTo>
                    <a:pt x="457" y="3501517"/>
                  </a:lnTo>
                  <a:lnTo>
                    <a:pt x="3848" y="3518839"/>
                  </a:lnTo>
                  <a:lnTo>
                    <a:pt x="4381" y="3521125"/>
                  </a:lnTo>
                  <a:lnTo>
                    <a:pt x="5092" y="3525228"/>
                  </a:lnTo>
                  <a:lnTo>
                    <a:pt x="37439" y="3570186"/>
                  </a:lnTo>
                  <a:lnTo>
                    <a:pt x="70294" y="3614750"/>
                  </a:lnTo>
                  <a:lnTo>
                    <a:pt x="152793" y="3724554"/>
                  </a:lnTo>
                  <a:lnTo>
                    <a:pt x="201320" y="3788397"/>
                  </a:lnTo>
                  <a:lnTo>
                    <a:pt x="224612" y="3816947"/>
                  </a:lnTo>
                  <a:lnTo>
                    <a:pt x="235762" y="3831920"/>
                  </a:lnTo>
                  <a:lnTo>
                    <a:pt x="237769" y="3835374"/>
                  </a:lnTo>
                  <a:lnTo>
                    <a:pt x="234429" y="3840708"/>
                  </a:lnTo>
                  <a:lnTo>
                    <a:pt x="231698" y="3845356"/>
                  </a:lnTo>
                  <a:lnTo>
                    <a:pt x="210375" y="3879748"/>
                  </a:lnTo>
                  <a:lnTo>
                    <a:pt x="203238" y="3891089"/>
                  </a:lnTo>
                  <a:lnTo>
                    <a:pt x="128244" y="4012133"/>
                  </a:lnTo>
                  <a:lnTo>
                    <a:pt x="114757" y="4033418"/>
                  </a:lnTo>
                  <a:lnTo>
                    <a:pt x="101193" y="4054652"/>
                  </a:lnTo>
                  <a:lnTo>
                    <a:pt x="87871" y="4075988"/>
                  </a:lnTo>
                  <a:lnTo>
                    <a:pt x="75158" y="4097578"/>
                  </a:lnTo>
                  <a:lnTo>
                    <a:pt x="67729" y="4127233"/>
                  </a:lnTo>
                  <a:lnTo>
                    <a:pt x="76454" y="4153446"/>
                  </a:lnTo>
                  <a:lnTo>
                    <a:pt x="98018" y="4169587"/>
                  </a:lnTo>
                  <a:lnTo>
                    <a:pt x="129070" y="4169054"/>
                  </a:lnTo>
                  <a:lnTo>
                    <a:pt x="167881" y="4155541"/>
                  </a:lnTo>
                  <a:lnTo>
                    <a:pt x="206413" y="4140631"/>
                  </a:lnTo>
                  <a:lnTo>
                    <a:pt x="217741" y="4136085"/>
                  </a:lnTo>
                  <a:lnTo>
                    <a:pt x="283146" y="4110177"/>
                  </a:lnTo>
                  <a:lnTo>
                    <a:pt x="804786" y="3910723"/>
                  </a:lnTo>
                  <a:lnTo>
                    <a:pt x="838581" y="3888689"/>
                  </a:lnTo>
                  <a:lnTo>
                    <a:pt x="843394" y="3874389"/>
                  </a:lnTo>
                  <a:lnTo>
                    <a:pt x="846937" y="3863886"/>
                  </a:lnTo>
                  <a:close/>
                </a:path>
                <a:path w="1489709" h="4170045">
                  <a:moveTo>
                    <a:pt x="847166" y="407809"/>
                  </a:moveTo>
                  <a:lnTo>
                    <a:pt x="818680" y="362737"/>
                  </a:lnTo>
                  <a:lnTo>
                    <a:pt x="774560" y="340512"/>
                  </a:lnTo>
                  <a:lnTo>
                    <a:pt x="759879" y="333311"/>
                  </a:lnTo>
                  <a:lnTo>
                    <a:pt x="759879" y="404380"/>
                  </a:lnTo>
                  <a:lnTo>
                    <a:pt x="223989" y="609473"/>
                  </a:lnTo>
                  <a:lnTo>
                    <a:pt x="196684" y="619328"/>
                  </a:lnTo>
                  <a:lnTo>
                    <a:pt x="168770" y="628942"/>
                  </a:lnTo>
                  <a:lnTo>
                    <a:pt x="155308" y="633971"/>
                  </a:lnTo>
                  <a:lnTo>
                    <a:pt x="262572" y="461048"/>
                  </a:lnTo>
                  <a:lnTo>
                    <a:pt x="277710" y="438518"/>
                  </a:lnTo>
                  <a:lnTo>
                    <a:pt x="293573" y="412851"/>
                  </a:lnTo>
                  <a:lnTo>
                    <a:pt x="301358" y="391490"/>
                  </a:lnTo>
                  <a:lnTo>
                    <a:pt x="303364" y="385953"/>
                  </a:lnTo>
                  <a:lnTo>
                    <a:pt x="301485" y="369582"/>
                  </a:lnTo>
                  <a:lnTo>
                    <a:pt x="300342" y="359714"/>
                  </a:lnTo>
                  <a:lnTo>
                    <a:pt x="292392" y="345884"/>
                  </a:lnTo>
                  <a:lnTo>
                    <a:pt x="282524" y="332638"/>
                  </a:lnTo>
                  <a:lnTo>
                    <a:pt x="271983" y="319862"/>
                  </a:lnTo>
                  <a:lnTo>
                    <a:pt x="262026" y="307416"/>
                  </a:lnTo>
                  <a:lnTo>
                    <a:pt x="245059" y="284962"/>
                  </a:lnTo>
                  <a:lnTo>
                    <a:pt x="245059" y="391490"/>
                  </a:lnTo>
                  <a:lnTo>
                    <a:pt x="243662" y="386232"/>
                  </a:lnTo>
                  <a:lnTo>
                    <a:pt x="245059" y="391490"/>
                  </a:lnTo>
                  <a:lnTo>
                    <a:pt x="245059" y="284962"/>
                  </a:lnTo>
                  <a:lnTo>
                    <a:pt x="244233" y="283870"/>
                  </a:lnTo>
                  <a:lnTo>
                    <a:pt x="244233" y="369582"/>
                  </a:lnTo>
                  <a:lnTo>
                    <a:pt x="240652" y="375094"/>
                  </a:lnTo>
                  <a:lnTo>
                    <a:pt x="240411" y="371500"/>
                  </a:lnTo>
                  <a:lnTo>
                    <a:pt x="244233" y="369582"/>
                  </a:lnTo>
                  <a:lnTo>
                    <a:pt x="244233" y="283870"/>
                  </a:lnTo>
                  <a:lnTo>
                    <a:pt x="145021" y="152552"/>
                  </a:lnTo>
                  <a:lnTo>
                    <a:pt x="116573" y="114388"/>
                  </a:lnTo>
                  <a:lnTo>
                    <a:pt x="97231" y="88036"/>
                  </a:lnTo>
                  <a:lnTo>
                    <a:pt x="759879" y="404380"/>
                  </a:lnTo>
                  <a:lnTo>
                    <a:pt x="759879" y="333311"/>
                  </a:lnTo>
                  <a:lnTo>
                    <a:pt x="730199" y="318719"/>
                  </a:lnTo>
                  <a:lnTo>
                    <a:pt x="174180" y="55206"/>
                  </a:lnTo>
                  <a:lnTo>
                    <a:pt x="128168" y="32473"/>
                  </a:lnTo>
                  <a:lnTo>
                    <a:pt x="91440" y="14732"/>
                  </a:lnTo>
                  <a:lnTo>
                    <a:pt x="60502" y="2387"/>
                  </a:lnTo>
                  <a:lnTo>
                    <a:pt x="60502" y="44932"/>
                  </a:lnTo>
                  <a:lnTo>
                    <a:pt x="60502" y="45085"/>
                  </a:lnTo>
                  <a:lnTo>
                    <a:pt x="60286" y="41186"/>
                  </a:lnTo>
                  <a:lnTo>
                    <a:pt x="60401" y="43154"/>
                  </a:lnTo>
                  <a:lnTo>
                    <a:pt x="60502" y="44932"/>
                  </a:lnTo>
                  <a:lnTo>
                    <a:pt x="60502" y="2387"/>
                  </a:lnTo>
                  <a:lnTo>
                    <a:pt x="60096" y="2349"/>
                  </a:lnTo>
                  <a:lnTo>
                    <a:pt x="60096" y="37680"/>
                  </a:lnTo>
                  <a:lnTo>
                    <a:pt x="60007" y="37033"/>
                  </a:lnTo>
                  <a:lnTo>
                    <a:pt x="60096" y="37680"/>
                  </a:lnTo>
                  <a:lnTo>
                    <a:pt x="60096" y="2349"/>
                  </a:lnTo>
                  <a:lnTo>
                    <a:pt x="33032" y="0"/>
                  </a:lnTo>
                  <a:lnTo>
                    <a:pt x="10731" y="14541"/>
                  </a:lnTo>
                  <a:lnTo>
                    <a:pt x="10655" y="14732"/>
                  </a:lnTo>
                  <a:lnTo>
                    <a:pt x="228" y="39751"/>
                  </a:lnTo>
                  <a:lnTo>
                    <a:pt x="1130" y="44932"/>
                  </a:lnTo>
                  <a:lnTo>
                    <a:pt x="685" y="45453"/>
                  </a:lnTo>
                  <a:lnTo>
                    <a:pt x="4076" y="62776"/>
                  </a:lnTo>
                  <a:lnTo>
                    <a:pt x="4610" y="65062"/>
                  </a:lnTo>
                  <a:lnTo>
                    <a:pt x="5321" y="69164"/>
                  </a:lnTo>
                  <a:lnTo>
                    <a:pt x="37668" y="114122"/>
                  </a:lnTo>
                  <a:lnTo>
                    <a:pt x="70523" y="158686"/>
                  </a:lnTo>
                  <a:lnTo>
                    <a:pt x="153022" y="268490"/>
                  </a:lnTo>
                  <a:lnTo>
                    <a:pt x="201549" y="332333"/>
                  </a:lnTo>
                  <a:lnTo>
                    <a:pt x="224840" y="360883"/>
                  </a:lnTo>
                  <a:lnTo>
                    <a:pt x="235991" y="375856"/>
                  </a:lnTo>
                  <a:lnTo>
                    <a:pt x="237998" y="379310"/>
                  </a:lnTo>
                  <a:lnTo>
                    <a:pt x="234657" y="384644"/>
                  </a:lnTo>
                  <a:lnTo>
                    <a:pt x="231927" y="389293"/>
                  </a:lnTo>
                  <a:lnTo>
                    <a:pt x="210604" y="423684"/>
                  </a:lnTo>
                  <a:lnTo>
                    <a:pt x="203466" y="435025"/>
                  </a:lnTo>
                  <a:lnTo>
                    <a:pt x="149694" y="521817"/>
                  </a:lnTo>
                  <a:lnTo>
                    <a:pt x="149694" y="672401"/>
                  </a:lnTo>
                  <a:lnTo>
                    <a:pt x="146304" y="679475"/>
                  </a:lnTo>
                  <a:lnTo>
                    <a:pt x="133311" y="680021"/>
                  </a:lnTo>
                  <a:lnTo>
                    <a:pt x="129019" y="676287"/>
                  </a:lnTo>
                  <a:lnTo>
                    <a:pt x="130124" y="675462"/>
                  </a:lnTo>
                  <a:lnTo>
                    <a:pt x="130670" y="672998"/>
                  </a:lnTo>
                  <a:lnTo>
                    <a:pt x="131762" y="671906"/>
                  </a:lnTo>
                  <a:lnTo>
                    <a:pt x="135864" y="666699"/>
                  </a:lnTo>
                  <a:lnTo>
                    <a:pt x="137045" y="664235"/>
                  </a:lnTo>
                  <a:lnTo>
                    <a:pt x="149694" y="672401"/>
                  </a:lnTo>
                  <a:lnTo>
                    <a:pt x="149694" y="521817"/>
                  </a:lnTo>
                  <a:lnTo>
                    <a:pt x="128473" y="556069"/>
                  </a:lnTo>
                  <a:lnTo>
                    <a:pt x="114985" y="577354"/>
                  </a:lnTo>
                  <a:lnTo>
                    <a:pt x="101422" y="598589"/>
                  </a:lnTo>
                  <a:lnTo>
                    <a:pt x="88099" y="619925"/>
                  </a:lnTo>
                  <a:lnTo>
                    <a:pt x="75387" y="641515"/>
                  </a:lnTo>
                  <a:lnTo>
                    <a:pt x="67957" y="671156"/>
                  </a:lnTo>
                  <a:lnTo>
                    <a:pt x="76682" y="697369"/>
                  </a:lnTo>
                  <a:lnTo>
                    <a:pt x="98247" y="713524"/>
                  </a:lnTo>
                  <a:lnTo>
                    <a:pt x="129298" y="712990"/>
                  </a:lnTo>
                  <a:lnTo>
                    <a:pt x="168109" y="699477"/>
                  </a:lnTo>
                  <a:lnTo>
                    <a:pt x="206641" y="684568"/>
                  </a:lnTo>
                  <a:lnTo>
                    <a:pt x="217970" y="680021"/>
                  </a:lnTo>
                  <a:lnTo>
                    <a:pt x="283375" y="654113"/>
                  </a:lnTo>
                  <a:lnTo>
                    <a:pt x="805014" y="454660"/>
                  </a:lnTo>
                  <a:lnTo>
                    <a:pt x="838809" y="432625"/>
                  </a:lnTo>
                  <a:lnTo>
                    <a:pt x="843622" y="418325"/>
                  </a:lnTo>
                  <a:lnTo>
                    <a:pt x="847166" y="407809"/>
                  </a:lnTo>
                  <a:close/>
                </a:path>
                <a:path w="1489709" h="4170045">
                  <a:moveTo>
                    <a:pt x="1489125" y="2135848"/>
                  </a:moveTo>
                  <a:lnTo>
                    <a:pt x="1484185" y="2117331"/>
                  </a:lnTo>
                  <a:lnTo>
                    <a:pt x="1482356" y="2110473"/>
                  </a:lnTo>
                  <a:lnTo>
                    <a:pt x="1460639" y="2090762"/>
                  </a:lnTo>
                  <a:lnTo>
                    <a:pt x="1416519" y="2068550"/>
                  </a:lnTo>
                  <a:lnTo>
                    <a:pt x="1401838" y="2061349"/>
                  </a:lnTo>
                  <a:lnTo>
                    <a:pt x="1401838" y="2132406"/>
                  </a:lnTo>
                  <a:lnTo>
                    <a:pt x="865949" y="2337498"/>
                  </a:lnTo>
                  <a:lnTo>
                    <a:pt x="838644" y="2347353"/>
                  </a:lnTo>
                  <a:lnTo>
                    <a:pt x="810729" y="2356980"/>
                  </a:lnTo>
                  <a:lnTo>
                    <a:pt x="797267" y="2361996"/>
                  </a:lnTo>
                  <a:lnTo>
                    <a:pt x="904532" y="2189073"/>
                  </a:lnTo>
                  <a:lnTo>
                    <a:pt x="919670" y="2166543"/>
                  </a:lnTo>
                  <a:lnTo>
                    <a:pt x="935532" y="2140877"/>
                  </a:lnTo>
                  <a:lnTo>
                    <a:pt x="943305" y="2119515"/>
                  </a:lnTo>
                  <a:lnTo>
                    <a:pt x="945324" y="2113978"/>
                  </a:lnTo>
                  <a:lnTo>
                    <a:pt x="943444" y="2097608"/>
                  </a:lnTo>
                  <a:lnTo>
                    <a:pt x="942301" y="2087753"/>
                  </a:lnTo>
                  <a:lnTo>
                    <a:pt x="934351" y="2073922"/>
                  </a:lnTo>
                  <a:lnTo>
                    <a:pt x="924483" y="2060676"/>
                  </a:lnTo>
                  <a:lnTo>
                    <a:pt x="913942" y="2047900"/>
                  </a:lnTo>
                  <a:lnTo>
                    <a:pt x="903986" y="2035454"/>
                  </a:lnTo>
                  <a:lnTo>
                    <a:pt x="887018" y="2013000"/>
                  </a:lnTo>
                  <a:lnTo>
                    <a:pt x="887018" y="2119515"/>
                  </a:lnTo>
                  <a:lnTo>
                    <a:pt x="885545" y="2114004"/>
                  </a:lnTo>
                  <a:lnTo>
                    <a:pt x="885647" y="2114321"/>
                  </a:lnTo>
                  <a:lnTo>
                    <a:pt x="887018" y="2119515"/>
                  </a:lnTo>
                  <a:lnTo>
                    <a:pt x="887018" y="2013000"/>
                  </a:lnTo>
                  <a:lnTo>
                    <a:pt x="886193" y="2011908"/>
                  </a:lnTo>
                  <a:lnTo>
                    <a:pt x="886193" y="2097608"/>
                  </a:lnTo>
                  <a:lnTo>
                    <a:pt x="882611" y="2103120"/>
                  </a:lnTo>
                  <a:lnTo>
                    <a:pt x="882370" y="2099525"/>
                  </a:lnTo>
                  <a:lnTo>
                    <a:pt x="886193" y="2097608"/>
                  </a:lnTo>
                  <a:lnTo>
                    <a:pt x="886193" y="2011908"/>
                  </a:lnTo>
                  <a:lnTo>
                    <a:pt x="786980" y="1880577"/>
                  </a:lnTo>
                  <a:lnTo>
                    <a:pt x="758532" y="1842414"/>
                  </a:lnTo>
                  <a:lnTo>
                    <a:pt x="739190" y="1816074"/>
                  </a:lnTo>
                  <a:lnTo>
                    <a:pt x="1401838" y="2132406"/>
                  </a:lnTo>
                  <a:lnTo>
                    <a:pt x="1401838" y="2061349"/>
                  </a:lnTo>
                  <a:lnTo>
                    <a:pt x="1372158" y="2046757"/>
                  </a:lnTo>
                  <a:lnTo>
                    <a:pt x="816140" y="1783232"/>
                  </a:lnTo>
                  <a:lnTo>
                    <a:pt x="770128" y="1760499"/>
                  </a:lnTo>
                  <a:lnTo>
                    <a:pt x="761136" y="1756016"/>
                  </a:lnTo>
                  <a:lnTo>
                    <a:pt x="752132" y="1751723"/>
                  </a:lnTo>
                  <a:lnTo>
                    <a:pt x="733399" y="1742757"/>
                  </a:lnTo>
                  <a:lnTo>
                    <a:pt x="705307" y="1730654"/>
                  </a:lnTo>
                  <a:lnTo>
                    <a:pt x="702462" y="1730413"/>
                  </a:lnTo>
                  <a:lnTo>
                    <a:pt x="702462" y="1772958"/>
                  </a:lnTo>
                  <a:lnTo>
                    <a:pt x="702462" y="1773110"/>
                  </a:lnTo>
                  <a:lnTo>
                    <a:pt x="702246" y="1769211"/>
                  </a:lnTo>
                  <a:lnTo>
                    <a:pt x="702360" y="1771180"/>
                  </a:lnTo>
                  <a:lnTo>
                    <a:pt x="702462" y="1772958"/>
                  </a:lnTo>
                  <a:lnTo>
                    <a:pt x="702462" y="1730413"/>
                  </a:lnTo>
                  <a:lnTo>
                    <a:pt x="702043" y="1730375"/>
                  </a:lnTo>
                  <a:lnTo>
                    <a:pt x="702043" y="1765706"/>
                  </a:lnTo>
                  <a:lnTo>
                    <a:pt x="701967" y="1765058"/>
                  </a:lnTo>
                  <a:lnTo>
                    <a:pt x="702043" y="1765706"/>
                  </a:lnTo>
                  <a:lnTo>
                    <a:pt x="702043" y="1730375"/>
                  </a:lnTo>
                  <a:lnTo>
                    <a:pt x="674992" y="1728038"/>
                  </a:lnTo>
                  <a:lnTo>
                    <a:pt x="652691" y="1742567"/>
                  </a:lnTo>
                  <a:lnTo>
                    <a:pt x="652602" y="1742757"/>
                  </a:lnTo>
                  <a:lnTo>
                    <a:pt x="642188" y="1767776"/>
                  </a:lnTo>
                  <a:lnTo>
                    <a:pt x="643089" y="1772958"/>
                  </a:lnTo>
                  <a:lnTo>
                    <a:pt x="642645" y="1773478"/>
                  </a:lnTo>
                  <a:lnTo>
                    <a:pt x="646036" y="1790814"/>
                  </a:lnTo>
                  <a:lnTo>
                    <a:pt x="646557" y="1793087"/>
                  </a:lnTo>
                  <a:lnTo>
                    <a:pt x="647280" y="1797202"/>
                  </a:lnTo>
                  <a:lnTo>
                    <a:pt x="679627" y="1842147"/>
                  </a:lnTo>
                  <a:lnTo>
                    <a:pt x="712482" y="1886712"/>
                  </a:lnTo>
                  <a:lnTo>
                    <a:pt x="794981" y="1996516"/>
                  </a:lnTo>
                  <a:lnTo>
                    <a:pt x="843508" y="2060371"/>
                  </a:lnTo>
                  <a:lnTo>
                    <a:pt x="866800" y="2088921"/>
                  </a:lnTo>
                  <a:lnTo>
                    <a:pt x="877951" y="2103882"/>
                  </a:lnTo>
                  <a:lnTo>
                    <a:pt x="879957" y="2107336"/>
                  </a:lnTo>
                  <a:lnTo>
                    <a:pt x="876617" y="2112670"/>
                  </a:lnTo>
                  <a:lnTo>
                    <a:pt x="873887" y="2117331"/>
                  </a:lnTo>
                  <a:lnTo>
                    <a:pt x="852563" y="2151723"/>
                  </a:lnTo>
                  <a:lnTo>
                    <a:pt x="845426" y="2163064"/>
                  </a:lnTo>
                  <a:lnTo>
                    <a:pt x="791654" y="2249855"/>
                  </a:lnTo>
                  <a:lnTo>
                    <a:pt x="791654" y="2400427"/>
                  </a:lnTo>
                  <a:lnTo>
                    <a:pt x="788263" y="2407501"/>
                  </a:lnTo>
                  <a:lnTo>
                    <a:pt x="775271" y="2408059"/>
                  </a:lnTo>
                  <a:lnTo>
                    <a:pt x="770978" y="2404326"/>
                  </a:lnTo>
                  <a:lnTo>
                    <a:pt x="772083" y="2403500"/>
                  </a:lnTo>
                  <a:lnTo>
                    <a:pt x="772629" y="2401036"/>
                  </a:lnTo>
                  <a:lnTo>
                    <a:pt x="773722" y="2399944"/>
                  </a:lnTo>
                  <a:lnTo>
                    <a:pt x="777824" y="2394737"/>
                  </a:lnTo>
                  <a:lnTo>
                    <a:pt x="779005" y="2392261"/>
                  </a:lnTo>
                  <a:lnTo>
                    <a:pt x="791654" y="2400427"/>
                  </a:lnTo>
                  <a:lnTo>
                    <a:pt x="791654" y="2249855"/>
                  </a:lnTo>
                  <a:lnTo>
                    <a:pt x="770432" y="2284107"/>
                  </a:lnTo>
                  <a:lnTo>
                    <a:pt x="756945" y="2305380"/>
                  </a:lnTo>
                  <a:lnTo>
                    <a:pt x="743381" y="2326614"/>
                  </a:lnTo>
                  <a:lnTo>
                    <a:pt x="730059" y="2347950"/>
                  </a:lnTo>
                  <a:lnTo>
                    <a:pt x="717346" y="2369540"/>
                  </a:lnTo>
                  <a:lnTo>
                    <a:pt x="709917" y="2399195"/>
                  </a:lnTo>
                  <a:lnTo>
                    <a:pt x="718642" y="2425408"/>
                  </a:lnTo>
                  <a:lnTo>
                    <a:pt x="740206" y="2441562"/>
                  </a:lnTo>
                  <a:lnTo>
                    <a:pt x="771258" y="2441016"/>
                  </a:lnTo>
                  <a:lnTo>
                    <a:pt x="810069" y="2427503"/>
                  </a:lnTo>
                  <a:lnTo>
                    <a:pt x="848601" y="2412606"/>
                  </a:lnTo>
                  <a:lnTo>
                    <a:pt x="859929" y="2408059"/>
                  </a:lnTo>
                  <a:lnTo>
                    <a:pt x="925334" y="2382139"/>
                  </a:lnTo>
                  <a:lnTo>
                    <a:pt x="1446974" y="2182685"/>
                  </a:lnTo>
                  <a:lnTo>
                    <a:pt x="1480756" y="2160663"/>
                  </a:lnTo>
                  <a:lnTo>
                    <a:pt x="1485582" y="2146350"/>
                  </a:lnTo>
                  <a:lnTo>
                    <a:pt x="1489125" y="2135848"/>
                  </a:lnTo>
                  <a:close/>
                </a:path>
              </a:pathLst>
            </a:custGeom>
            <a:solidFill>
              <a:srgbClr val="377583"/>
            </a:solidFill>
          </p:spPr>
          <p:txBody>
            <a:bodyPr wrap="square" lIns="0" tIns="0" rIns="0" bIns="0" rtlCol="0"/>
            <a:lstStyle/>
            <a:p/>
          </p:txBody>
        </p:sp>
      </p:grpSp>
      <p:sp>
        <p:nvSpPr>
          <p:cNvPr id="8" name="object 8"/>
          <p:cNvSpPr txBox="1">
            <a:spLocks noGrp="1"/>
          </p:cNvSpPr>
          <p:nvPr>
            <p:ph type="title"/>
          </p:nvPr>
        </p:nvSpPr>
        <p:spPr>
          <a:xfrm>
            <a:off x="10425677" y="327422"/>
            <a:ext cx="3636010" cy="1461135"/>
          </a:xfrm>
          <a:prstGeom prst="rect">
            <a:avLst/>
          </a:prstGeom>
        </p:spPr>
        <p:txBody>
          <a:bodyPr vert="horz" wrap="square" lIns="0" tIns="73025" rIns="0" bIns="0" rtlCol="0">
            <a:spAutoFit/>
          </a:bodyPr>
          <a:lstStyle/>
          <a:p>
            <a:pPr marL="12700">
              <a:lnSpc>
                <a:spcPct val="100000"/>
              </a:lnSpc>
              <a:spcBef>
                <a:spcPts val="575"/>
              </a:spcBef>
            </a:pPr>
            <a:r>
              <a:rPr sz="4000" spc="-10" dirty="0"/>
              <a:t>ABOUT</a:t>
            </a:r>
            <a:endParaRPr sz="4000"/>
          </a:p>
          <a:p>
            <a:pPr marL="12700">
              <a:lnSpc>
                <a:spcPct val="100000"/>
              </a:lnSpc>
              <a:spcBef>
                <a:spcPts val="555"/>
              </a:spcBef>
            </a:pPr>
            <a:r>
              <a:rPr sz="4550" spc="170" dirty="0">
                <a:latin typeface="Arial" panose="020B0604020202020204"/>
                <a:cs typeface="Arial" panose="020B0604020202020204"/>
              </a:rPr>
              <a:t>GOODCABS</a:t>
            </a:r>
            <a:endParaRPr sz="4550">
              <a:latin typeface="Arial" panose="020B0604020202020204"/>
              <a:cs typeface="Arial" panose="020B0604020202020204"/>
            </a:endParaRPr>
          </a:p>
        </p:txBody>
      </p:sp>
      <p:sp>
        <p:nvSpPr>
          <p:cNvPr id="9" name="object 9"/>
          <p:cNvSpPr txBox="1">
            <a:spLocks noGrp="1"/>
          </p:cNvSpPr>
          <p:nvPr>
            <p:ph type="body" idx="1"/>
          </p:nvPr>
        </p:nvSpPr>
        <p:spPr>
          <a:prstGeom prst="rect">
            <a:avLst/>
          </a:prstGeom>
        </p:spPr>
        <p:txBody>
          <a:bodyPr vert="horz" wrap="square" lIns="0" tIns="12700" rIns="0" bIns="0" rtlCol="0">
            <a:spAutoFit/>
          </a:bodyPr>
          <a:lstStyle/>
          <a:p>
            <a:pPr marL="12700" marR="5080">
              <a:lnSpc>
                <a:spcPct val="116000"/>
              </a:lnSpc>
              <a:spcBef>
                <a:spcPts val="100"/>
              </a:spcBef>
            </a:pPr>
            <a:r>
              <a:rPr spc="-30" dirty="0"/>
              <a:t>Goodcabs</a:t>
            </a:r>
            <a:r>
              <a:rPr spc="-245" dirty="0"/>
              <a:t> </a:t>
            </a:r>
            <a:r>
              <a:rPr spc="-65" dirty="0"/>
              <a:t>is</a:t>
            </a:r>
            <a:r>
              <a:rPr spc="-240" dirty="0"/>
              <a:t> </a:t>
            </a:r>
            <a:r>
              <a:rPr spc="-130" dirty="0"/>
              <a:t>a</a:t>
            </a:r>
            <a:r>
              <a:rPr spc="-245" dirty="0"/>
              <a:t> </a:t>
            </a:r>
            <a:r>
              <a:rPr spc="-40" dirty="0"/>
              <a:t>cabs</a:t>
            </a:r>
            <a:r>
              <a:rPr spc="-240" dirty="0"/>
              <a:t> </a:t>
            </a:r>
            <a:r>
              <a:rPr spc="-55" dirty="0"/>
              <a:t>service</a:t>
            </a:r>
            <a:r>
              <a:rPr spc="-245" dirty="0"/>
              <a:t> </a:t>
            </a:r>
            <a:r>
              <a:rPr spc="-55" dirty="0"/>
              <a:t>company</a:t>
            </a:r>
            <a:r>
              <a:rPr spc="-240" dirty="0"/>
              <a:t> </a:t>
            </a:r>
            <a:r>
              <a:rPr spc="-50" dirty="0"/>
              <a:t>established</a:t>
            </a:r>
            <a:r>
              <a:rPr spc="-245" dirty="0"/>
              <a:t> </a:t>
            </a:r>
            <a:r>
              <a:rPr spc="-50" dirty="0"/>
              <a:t>2 </a:t>
            </a:r>
            <a:r>
              <a:rPr spc="-95" dirty="0"/>
              <a:t>years</a:t>
            </a:r>
            <a:r>
              <a:rPr spc="-270" dirty="0"/>
              <a:t> </a:t>
            </a:r>
            <a:r>
              <a:rPr spc="-120" dirty="0"/>
              <a:t>ago</a:t>
            </a:r>
            <a:r>
              <a:rPr spc="-265" dirty="0"/>
              <a:t> </a:t>
            </a:r>
            <a:r>
              <a:rPr spc="-60" dirty="0"/>
              <a:t>and</a:t>
            </a:r>
            <a:r>
              <a:rPr spc="-265" dirty="0"/>
              <a:t> </a:t>
            </a:r>
            <a:r>
              <a:rPr spc="-55" dirty="0"/>
              <a:t>they</a:t>
            </a:r>
            <a:r>
              <a:rPr spc="-265" dirty="0"/>
              <a:t> </a:t>
            </a:r>
            <a:r>
              <a:rPr spc="-10" dirty="0"/>
              <a:t>focused</a:t>
            </a:r>
            <a:r>
              <a:rPr spc="-265" dirty="0"/>
              <a:t> </a:t>
            </a:r>
            <a:r>
              <a:rPr spc="-20" dirty="0"/>
              <a:t>on</a:t>
            </a:r>
            <a:r>
              <a:rPr spc="-270" dirty="0"/>
              <a:t> </a:t>
            </a:r>
            <a:r>
              <a:rPr spc="-70" dirty="0"/>
              <a:t>10</a:t>
            </a:r>
            <a:r>
              <a:rPr spc="-265" dirty="0"/>
              <a:t> </a:t>
            </a:r>
            <a:r>
              <a:rPr spc="-75" dirty="0"/>
              <a:t>tier-</a:t>
            </a:r>
            <a:r>
              <a:rPr spc="-245" dirty="0"/>
              <a:t>2</a:t>
            </a:r>
            <a:r>
              <a:rPr spc="-265" dirty="0"/>
              <a:t> </a:t>
            </a:r>
            <a:r>
              <a:rPr spc="-30" dirty="0"/>
              <a:t>cities</a:t>
            </a:r>
            <a:r>
              <a:rPr spc="-265" dirty="0"/>
              <a:t> </a:t>
            </a:r>
            <a:r>
              <a:rPr spc="-25" dirty="0"/>
              <a:t>in </a:t>
            </a:r>
            <a:r>
              <a:rPr spc="-10" dirty="0"/>
              <a:t>India.</a:t>
            </a:r>
            <a:endParaRPr spc="-10" dirty="0"/>
          </a:p>
          <a:p>
            <a:pPr marL="680085" marR="1123950">
              <a:lnSpc>
                <a:spcPct val="118000"/>
              </a:lnSpc>
              <a:spcBef>
                <a:spcPts val="2915"/>
              </a:spcBef>
            </a:pPr>
            <a:r>
              <a:rPr sz="2650" spc="-30" dirty="0"/>
              <a:t>Supporting</a:t>
            </a:r>
            <a:r>
              <a:rPr sz="2650" spc="-185" dirty="0"/>
              <a:t> </a:t>
            </a:r>
            <a:r>
              <a:rPr sz="2650" dirty="0"/>
              <a:t>local</a:t>
            </a:r>
            <a:r>
              <a:rPr sz="2650" spc="-180" dirty="0"/>
              <a:t> </a:t>
            </a:r>
            <a:r>
              <a:rPr sz="2650" spc="-20" dirty="0"/>
              <a:t>drivers</a:t>
            </a:r>
            <a:r>
              <a:rPr sz="2650" spc="-180" dirty="0"/>
              <a:t> </a:t>
            </a:r>
            <a:r>
              <a:rPr sz="2650" dirty="0"/>
              <a:t>for</a:t>
            </a:r>
            <a:r>
              <a:rPr sz="2650" spc="-180" dirty="0"/>
              <a:t> </a:t>
            </a:r>
            <a:r>
              <a:rPr sz="2650" spc="-10" dirty="0"/>
              <a:t>sustainable livilihoods.</a:t>
            </a:r>
            <a:endParaRPr sz="2650"/>
          </a:p>
          <a:p>
            <a:pPr>
              <a:lnSpc>
                <a:spcPct val="100000"/>
              </a:lnSpc>
              <a:spcBef>
                <a:spcPts val="2320"/>
              </a:spcBef>
            </a:pPr>
            <a:endParaRPr sz="2650"/>
          </a:p>
          <a:p>
            <a:pPr marL="12700" marR="1031240">
              <a:lnSpc>
                <a:spcPct val="118000"/>
              </a:lnSpc>
            </a:pPr>
            <a:r>
              <a:rPr sz="2650" spc="-20" dirty="0"/>
              <a:t>Ambitious</a:t>
            </a:r>
            <a:r>
              <a:rPr sz="2650" spc="-204" dirty="0"/>
              <a:t> </a:t>
            </a:r>
            <a:r>
              <a:rPr sz="2650" spc="-55" dirty="0"/>
              <a:t>goals</a:t>
            </a:r>
            <a:r>
              <a:rPr sz="2650" spc="-204" dirty="0"/>
              <a:t> </a:t>
            </a:r>
            <a:r>
              <a:rPr sz="2650" dirty="0"/>
              <a:t>for</a:t>
            </a:r>
            <a:r>
              <a:rPr sz="2650" spc="-204" dirty="0"/>
              <a:t> </a:t>
            </a:r>
            <a:r>
              <a:rPr sz="2650" spc="-90" dirty="0"/>
              <a:t>2024</a:t>
            </a:r>
            <a:r>
              <a:rPr sz="2650" spc="-204" dirty="0"/>
              <a:t> </a:t>
            </a:r>
            <a:r>
              <a:rPr sz="2650" dirty="0"/>
              <a:t>to</a:t>
            </a:r>
            <a:r>
              <a:rPr sz="2650" spc="-200" dirty="0"/>
              <a:t> </a:t>
            </a:r>
            <a:r>
              <a:rPr sz="2650" spc="-10" dirty="0"/>
              <a:t>enhance </a:t>
            </a:r>
            <a:r>
              <a:rPr sz="2650" spc="-55" dirty="0"/>
              <a:t>passenger</a:t>
            </a:r>
            <a:r>
              <a:rPr sz="2650" spc="-210" dirty="0"/>
              <a:t> </a:t>
            </a:r>
            <a:r>
              <a:rPr sz="2650" spc="-10" dirty="0"/>
              <a:t>satisfaction</a:t>
            </a:r>
            <a:r>
              <a:rPr sz="2650" spc="-210" dirty="0"/>
              <a:t> </a:t>
            </a:r>
            <a:r>
              <a:rPr sz="2650" spc="-25" dirty="0"/>
              <a:t>and</a:t>
            </a:r>
            <a:r>
              <a:rPr sz="2650" spc="-210" dirty="0"/>
              <a:t> </a:t>
            </a:r>
            <a:r>
              <a:rPr sz="2650" spc="-30" dirty="0"/>
              <a:t>business</a:t>
            </a:r>
            <a:r>
              <a:rPr sz="2650" spc="-204" dirty="0"/>
              <a:t> </a:t>
            </a:r>
            <a:r>
              <a:rPr sz="2650" spc="-30" dirty="0"/>
              <a:t>growth.</a:t>
            </a:r>
            <a:endParaRPr sz="265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38799" rIns="0" bIns="0" rtlCol="0">
            <a:spAutoFit/>
          </a:bodyPr>
          <a:lstStyle/>
          <a:p>
            <a:pPr marL="6159500">
              <a:lnSpc>
                <a:spcPct val="100000"/>
              </a:lnSpc>
              <a:spcBef>
                <a:spcPts val="100"/>
              </a:spcBef>
            </a:pPr>
            <a:r>
              <a:rPr sz="5300" b="0" spc="-270" dirty="0">
                <a:latin typeface="Arial Black" panose="020B0A04020102020204"/>
                <a:cs typeface="Arial Black" panose="020B0A04020102020204"/>
              </a:rPr>
              <a:t>Problem</a:t>
            </a:r>
            <a:r>
              <a:rPr sz="5300" b="0" spc="-505" dirty="0">
                <a:latin typeface="Arial Black" panose="020B0A04020102020204"/>
                <a:cs typeface="Arial Black" panose="020B0A04020102020204"/>
              </a:rPr>
              <a:t> </a:t>
            </a:r>
            <a:r>
              <a:rPr sz="5300" b="0" spc="-360" dirty="0">
                <a:latin typeface="Arial Black" panose="020B0A04020102020204"/>
                <a:cs typeface="Arial Black" panose="020B0A04020102020204"/>
              </a:rPr>
              <a:t>Statement</a:t>
            </a:r>
            <a:endParaRPr sz="5300">
              <a:latin typeface="Arial Black" panose="020B0A04020102020204"/>
              <a:cs typeface="Arial Black" panose="020B0A04020102020204"/>
            </a:endParaRPr>
          </a:p>
        </p:txBody>
      </p:sp>
      <p:grpSp>
        <p:nvGrpSpPr>
          <p:cNvPr id="3" name="object 3"/>
          <p:cNvGrpSpPr/>
          <p:nvPr/>
        </p:nvGrpSpPr>
        <p:grpSpPr>
          <a:xfrm>
            <a:off x="5659842" y="0"/>
            <a:ext cx="5973445" cy="1553845"/>
            <a:chOff x="5659842" y="0"/>
            <a:chExt cx="5973445" cy="1553845"/>
          </a:xfrm>
        </p:grpSpPr>
        <p:sp>
          <p:nvSpPr>
            <p:cNvPr id="4" name="object 4"/>
            <p:cNvSpPr/>
            <p:nvPr/>
          </p:nvSpPr>
          <p:spPr>
            <a:xfrm>
              <a:off x="5659842" y="0"/>
              <a:ext cx="122555" cy="1477645"/>
            </a:xfrm>
            <a:custGeom>
              <a:avLst/>
              <a:gdLst/>
              <a:ahLst/>
              <a:cxnLst/>
              <a:rect l="l" t="t" r="r" b="b"/>
              <a:pathLst>
                <a:path w="122554" h="1477645">
                  <a:moveTo>
                    <a:pt x="122513" y="1477341"/>
                  </a:moveTo>
                  <a:lnTo>
                    <a:pt x="0" y="1477341"/>
                  </a:lnTo>
                  <a:lnTo>
                    <a:pt x="0" y="0"/>
                  </a:lnTo>
                  <a:lnTo>
                    <a:pt x="122513" y="0"/>
                  </a:lnTo>
                  <a:lnTo>
                    <a:pt x="122513" y="1477341"/>
                  </a:lnTo>
                  <a:close/>
                </a:path>
              </a:pathLst>
            </a:custGeom>
            <a:solidFill>
              <a:srgbClr val="574873"/>
            </a:solidFill>
          </p:spPr>
          <p:txBody>
            <a:bodyPr wrap="square" lIns="0" tIns="0" rIns="0" bIns="0" rtlCol="0"/>
            <a:lstStyle/>
            <a:p/>
          </p:txBody>
        </p:sp>
        <p:sp>
          <p:nvSpPr>
            <p:cNvPr id="5" name="object 5"/>
            <p:cNvSpPr/>
            <p:nvPr/>
          </p:nvSpPr>
          <p:spPr>
            <a:xfrm>
              <a:off x="6545404" y="1515522"/>
              <a:ext cx="5050155" cy="0"/>
            </a:xfrm>
            <a:custGeom>
              <a:avLst/>
              <a:gdLst/>
              <a:ahLst/>
              <a:cxnLst/>
              <a:rect l="l" t="t" r="r" b="b"/>
              <a:pathLst>
                <a:path w="5050155">
                  <a:moveTo>
                    <a:pt x="0" y="0"/>
                  </a:moveTo>
                  <a:lnTo>
                    <a:pt x="5049617" y="0"/>
                  </a:lnTo>
                </a:path>
              </a:pathLst>
            </a:custGeom>
            <a:ln w="76199">
              <a:solidFill>
                <a:srgbClr val="574873"/>
              </a:solidFill>
            </a:ln>
          </p:spPr>
          <p:txBody>
            <a:bodyPr wrap="square" lIns="0" tIns="0" rIns="0" bIns="0" rtlCol="0"/>
            <a:lstStyle/>
            <a:p/>
          </p:txBody>
        </p:sp>
      </p:grpSp>
      <p:sp>
        <p:nvSpPr>
          <p:cNvPr id="6" name="object 6"/>
          <p:cNvSpPr txBox="1"/>
          <p:nvPr/>
        </p:nvSpPr>
        <p:spPr>
          <a:xfrm>
            <a:off x="2713791" y="2280139"/>
            <a:ext cx="13595350" cy="7279005"/>
          </a:xfrm>
          <a:prstGeom prst="rect">
            <a:avLst/>
          </a:prstGeom>
        </p:spPr>
        <p:txBody>
          <a:bodyPr vert="horz" wrap="square" lIns="0" tIns="15875" rIns="0" bIns="0" rtlCol="0">
            <a:spAutoFit/>
          </a:bodyPr>
          <a:lstStyle/>
          <a:p>
            <a:pPr marL="12700">
              <a:lnSpc>
                <a:spcPct val="100000"/>
              </a:lnSpc>
              <a:spcBef>
                <a:spcPts val="125"/>
              </a:spcBef>
            </a:pPr>
            <a:r>
              <a:rPr sz="3400" b="1" i="1" u="heavy" spc="45" dirty="0">
                <a:solidFill>
                  <a:srgbClr val="377583"/>
                </a:solidFill>
                <a:uFill>
                  <a:solidFill>
                    <a:srgbClr val="377583"/>
                  </a:solidFill>
                </a:uFill>
                <a:latin typeface="Arial" panose="020B0604020202020204"/>
                <a:cs typeface="Arial" panose="020B0604020202020204"/>
              </a:rPr>
              <a:t>Goodcabs</a:t>
            </a:r>
            <a:r>
              <a:rPr sz="3400" b="1" i="1" u="heavy" spc="-140" dirty="0">
                <a:solidFill>
                  <a:srgbClr val="377583"/>
                </a:solidFill>
                <a:uFill>
                  <a:solidFill>
                    <a:srgbClr val="377583"/>
                  </a:solidFill>
                </a:uFill>
                <a:latin typeface="Arial" panose="020B0604020202020204"/>
                <a:cs typeface="Arial" panose="020B0604020202020204"/>
              </a:rPr>
              <a:t> </a:t>
            </a:r>
            <a:r>
              <a:rPr sz="3400" b="1" i="1" u="heavy" spc="-95" dirty="0">
                <a:solidFill>
                  <a:srgbClr val="377583"/>
                </a:solidFill>
                <a:uFill>
                  <a:solidFill>
                    <a:srgbClr val="377583"/>
                  </a:solidFill>
                </a:uFill>
                <a:latin typeface="Arial" panose="020B0604020202020204"/>
                <a:cs typeface="Arial" panose="020B0604020202020204"/>
              </a:rPr>
              <a:t>Operatin</a:t>
            </a:r>
            <a:r>
              <a:rPr lang="en-US" altLang="en-US" sz="3400" b="1" i="1" u="heavy" spc="-95" dirty="0">
                <a:solidFill>
                  <a:srgbClr val="377583"/>
                </a:solidFill>
                <a:uFill>
                  <a:solidFill>
                    <a:srgbClr val="377583"/>
                  </a:solidFill>
                </a:uFill>
                <a:latin typeface="Arial" panose="020B0604020202020204"/>
                <a:cs typeface="Arial" panose="020B0604020202020204"/>
              </a:rPr>
              <a:t>g </a:t>
            </a:r>
            <a:r>
              <a:rPr sz="3400" b="1" i="1" u="heavy" spc="55" dirty="0">
                <a:solidFill>
                  <a:srgbClr val="377583"/>
                </a:solidFill>
                <a:uFill>
                  <a:solidFill>
                    <a:srgbClr val="377583"/>
                  </a:solidFill>
                </a:uFill>
                <a:latin typeface="Arial" panose="020B0604020202020204"/>
                <a:cs typeface="Arial" panose="020B0604020202020204"/>
              </a:rPr>
              <a:t>in</a:t>
            </a:r>
            <a:r>
              <a:rPr sz="3400" b="1" i="1" u="heavy" spc="-140" dirty="0">
                <a:solidFill>
                  <a:srgbClr val="377583"/>
                </a:solidFill>
                <a:uFill>
                  <a:solidFill>
                    <a:srgbClr val="377583"/>
                  </a:solidFill>
                </a:uFill>
                <a:latin typeface="Arial" panose="020B0604020202020204"/>
                <a:cs typeface="Arial" panose="020B0604020202020204"/>
              </a:rPr>
              <a:t> </a:t>
            </a:r>
            <a:r>
              <a:rPr sz="3400" b="1" i="1" u="heavy" spc="140" dirty="0">
                <a:solidFill>
                  <a:srgbClr val="377583"/>
                </a:solidFill>
                <a:uFill>
                  <a:solidFill>
                    <a:srgbClr val="377583"/>
                  </a:solidFill>
                </a:uFill>
                <a:latin typeface="Arial" panose="020B0604020202020204"/>
                <a:cs typeface="Arial" panose="020B0604020202020204"/>
              </a:rPr>
              <a:t>tier-</a:t>
            </a:r>
            <a:r>
              <a:rPr sz="3400" b="1" i="1" u="heavy" dirty="0">
                <a:solidFill>
                  <a:srgbClr val="377583"/>
                </a:solidFill>
                <a:uFill>
                  <a:solidFill>
                    <a:srgbClr val="377583"/>
                  </a:solidFill>
                </a:uFill>
                <a:latin typeface="Arial" panose="020B0604020202020204"/>
                <a:cs typeface="Arial" panose="020B0604020202020204"/>
              </a:rPr>
              <a:t>2</a:t>
            </a:r>
            <a:r>
              <a:rPr sz="3400" b="1" i="1" u="heavy" spc="-140" dirty="0">
                <a:solidFill>
                  <a:srgbClr val="377583"/>
                </a:solidFill>
                <a:uFill>
                  <a:solidFill>
                    <a:srgbClr val="377583"/>
                  </a:solidFill>
                </a:uFill>
                <a:latin typeface="Arial" panose="020B0604020202020204"/>
                <a:cs typeface="Arial" panose="020B0604020202020204"/>
              </a:rPr>
              <a:t> </a:t>
            </a:r>
            <a:r>
              <a:rPr sz="3400" b="1" i="1" u="heavy" spc="50" dirty="0">
                <a:solidFill>
                  <a:srgbClr val="377583"/>
                </a:solidFill>
                <a:uFill>
                  <a:solidFill>
                    <a:srgbClr val="377583"/>
                  </a:solidFill>
                </a:uFill>
                <a:latin typeface="Arial" panose="020B0604020202020204"/>
                <a:cs typeface="Arial" panose="020B0604020202020204"/>
              </a:rPr>
              <a:t>cities</a:t>
            </a:r>
            <a:r>
              <a:rPr sz="3400" b="1" i="1" spc="50" dirty="0">
                <a:solidFill>
                  <a:srgbClr val="377583"/>
                </a:solidFill>
                <a:latin typeface="Arial" panose="020B0604020202020204"/>
                <a:cs typeface="Arial" panose="020B0604020202020204"/>
              </a:rPr>
              <a:t>,</a:t>
            </a:r>
            <a:r>
              <a:rPr sz="3400" b="1" i="1" u="heavy" spc="50" dirty="0">
                <a:solidFill>
                  <a:srgbClr val="377583"/>
                </a:solidFill>
                <a:uFill>
                  <a:solidFill>
                    <a:srgbClr val="377583"/>
                  </a:solidFill>
                </a:uFill>
                <a:latin typeface="Arial" panose="020B0604020202020204"/>
                <a:cs typeface="Arial" panose="020B0604020202020204"/>
              </a:rPr>
              <a:t>aims</a:t>
            </a:r>
            <a:r>
              <a:rPr sz="3400" b="1" i="1" u="heavy" spc="-140" dirty="0">
                <a:solidFill>
                  <a:srgbClr val="377583"/>
                </a:solidFill>
                <a:uFill>
                  <a:solidFill>
                    <a:srgbClr val="377583"/>
                  </a:solidFill>
                </a:uFill>
                <a:latin typeface="Arial" panose="020B0604020202020204"/>
                <a:cs typeface="Arial" panose="020B0604020202020204"/>
              </a:rPr>
              <a:t> </a:t>
            </a:r>
            <a:r>
              <a:rPr sz="3400" b="1" i="1" u="heavy" spc="175" dirty="0">
                <a:solidFill>
                  <a:srgbClr val="377583"/>
                </a:solidFill>
                <a:uFill>
                  <a:solidFill>
                    <a:srgbClr val="377583"/>
                  </a:solidFill>
                </a:uFill>
                <a:latin typeface="Arial" panose="020B0604020202020204"/>
                <a:cs typeface="Arial" panose="020B0604020202020204"/>
              </a:rPr>
              <a:t>to</a:t>
            </a:r>
            <a:r>
              <a:rPr sz="3400" b="1" i="1" u="heavy" spc="-140" dirty="0">
                <a:solidFill>
                  <a:srgbClr val="377583"/>
                </a:solidFill>
                <a:uFill>
                  <a:solidFill>
                    <a:srgbClr val="377583"/>
                  </a:solidFill>
                </a:uFill>
                <a:latin typeface="Arial" panose="020B0604020202020204"/>
                <a:cs typeface="Arial" panose="020B0604020202020204"/>
              </a:rPr>
              <a:t> </a:t>
            </a:r>
            <a:r>
              <a:rPr sz="3400" b="1" i="1" u="heavy" spc="95" dirty="0">
                <a:solidFill>
                  <a:srgbClr val="377583"/>
                </a:solidFill>
                <a:uFill>
                  <a:solidFill>
                    <a:srgbClr val="377583"/>
                  </a:solidFill>
                </a:uFill>
                <a:latin typeface="Arial" panose="020B0604020202020204"/>
                <a:cs typeface="Arial" panose="020B0604020202020204"/>
              </a:rPr>
              <a:t>improve</a:t>
            </a:r>
            <a:r>
              <a:rPr sz="3400" b="1" i="1" u="heavy" spc="-140" dirty="0">
                <a:solidFill>
                  <a:srgbClr val="377583"/>
                </a:solidFill>
                <a:uFill>
                  <a:solidFill>
                    <a:srgbClr val="377583"/>
                  </a:solidFill>
                </a:uFill>
                <a:latin typeface="Arial" panose="020B0604020202020204"/>
                <a:cs typeface="Arial" panose="020B0604020202020204"/>
              </a:rPr>
              <a:t> </a:t>
            </a:r>
            <a:r>
              <a:rPr sz="3400" b="1" i="1" u="heavy" spc="-50" dirty="0">
                <a:solidFill>
                  <a:srgbClr val="377583"/>
                </a:solidFill>
                <a:uFill>
                  <a:solidFill>
                    <a:srgbClr val="377583"/>
                  </a:solidFill>
                </a:uFill>
                <a:latin typeface="Arial" panose="020B0604020202020204"/>
                <a:cs typeface="Arial" panose="020B0604020202020204"/>
              </a:rPr>
              <a:t>:</a:t>
            </a:r>
            <a:endParaRPr sz="3400">
              <a:latin typeface="Arial" panose="020B0604020202020204"/>
              <a:cs typeface="Arial" panose="020B0604020202020204"/>
            </a:endParaRPr>
          </a:p>
          <a:p>
            <a:pPr>
              <a:lnSpc>
                <a:spcPct val="100000"/>
              </a:lnSpc>
            </a:pPr>
            <a:endParaRPr sz="3400">
              <a:latin typeface="Arial" panose="020B0604020202020204"/>
              <a:cs typeface="Arial" panose="020B0604020202020204"/>
            </a:endParaRPr>
          </a:p>
          <a:p>
            <a:pPr>
              <a:lnSpc>
                <a:spcPct val="100000"/>
              </a:lnSpc>
              <a:spcBef>
                <a:spcPts val="1680"/>
              </a:spcBef>
            </a:pPr>
            <a:endParaRPr sz="3400">
              <a:latin typeface="Arial" panose="020B0604020202020204"/>
              <a:cs typeface="Arial" panose="020B0604020202020204"/>
            </a:endParaRPr>
          </a:p>
          <a:p>
            <a:pPr marL="347345">
              <a:lnSpc>
                <a:spcPct val="100000"/>
              </a:lnSpc>
            </a:pPr>
            <a:r>
              <a:rPr sz="3200" spc="-80" dirty="0">
                <a:latin typeface="Verdana" panose="020B0604030504040204"/>
                <a:cs typeface="Verdana" panose="020B0604030504040204"/>
              </a:rPr>
              <a:t>Evaluate</a:t>
            </a:r>
            <a:r>
              <a:rPr sz="3200" spc="-300" dirty="0">
                <a:latin typeface="Verdana" panose="020B0604030504040204"/>
                <a:cs typeface="Verdana" panose="020B0604030504040204"/>
              </a:rPr>
              <a:t> </a:t>
            </a:r>
            <a:r>
              <a:rPr sz="3200" spc="-170" dirty="0">
                <a:latin typeface="Verdana" panose="020B0604030504040204"/>
                <a:cs typeface="Verdana" panose="020B0604030504040204"/>
              </a:rPr>
              <a:t>key</a:t>
            </a:r>
            <a:r>
              <a:rPr sz="3200" spc="-300" dirty="0">
                <a:latin typeface="Verdana" panose="020B0604030504040204"/>
                <a:cs typeface="Verdana" panose="020B0604030504040204"/>
              </a:rPr>
              <a:t> </a:t>
            </a:r>
            <a:r>
              <a:rPr sz="3200" spc="-50" dirty="0">
                <a:latin typeface="Verdana" panose="020B0604030504040204"/>
                <a:cs typeface="Verdana" panose="020B0604030504040204"/>
              </a:rPr>
              <a:t>metrics</a:t>
            </a:r>
            <a:r>
              <a:rPr sz="3200" spc="-300" dirty="0">
                <a:latin typeface="Verdana" panose="020B0604030504040204"/>
                <a:cs typeface="Verdana" panose="020B0604030504040204"/>
              </a:rPr>
              <a:t> </a:t>
            </a:r>
            <a:r>
              <a:rPr sz="3200" spc="-100" dirty="0">
                <a:latin typeface="Verdana" panose="020B0604030504040204"/>
                <a:cs typeface="Verdana" panose="020B0604030504040204"/>
              </a:rPr>
              <a:t>like</a:t>
            </a:r>
            <a:r>
              <a:rPr sz="3200" spc="-300" dirty="0">
                <a:latin typeface="Verdana" panose="020B0604030504040204"/>
                <a:cs typeface="Verdana" panose="020B0604030504040204"/>
              </a:rPr>
              <a:t> </a:t>
            </a:r>
            <a:r>
              <a:rPr sz="3200" spc="-10" dirty="0">
                <a:latin typeface="Verdana" panose="020B0604030504040204"/>
                <a:cs typeface="Verdana" panose="020B0604030504040204"/>
              </a:rPr>
              <a:t>trip</a:t>
            </a:r>
            <a:r>
              <a:rPr sz="3200" spc="-300" dirty="0">
                <a:latin typeface="Verdana" panose="020B0604030504040204"/>
                <a:cs typeface="Verdana" panose="020B0604030504040204"/>
              </a:rPr>
              <a:t> </a:t>
            </a:r>
            <a:r>
              <a:rPr sz="3200" spc="-65" dirty="0">
                <a:latin typeface="Verdana" panose="020B0604030504040204"/>
                <a:cs typeface="Verdana" panose="020B0604030504040204"/>
              </a:rPr>
              <a:t>volume</a:t>
            </a:r>
            <a:r>
              <a:rPr sz="3200" spc="-300" dirty="0">
                <a:latin typeface="Verdana" panose="020B0604030504040204"/>
                <a:cs typeface="Verdana" panose="020B0604030504040204"/>
              </a:rPr>
              <a:t> </a:t>
            </a:r>
            <a:r>
              <a:rPr sz="3200" spc="-70" dirty="0">
                <a:latin typeface="Verdana" panose="020B0604030504040204"/>
                <a:cs typeface="Verdana" panose="020B0604030504040204"/>
              </a:rPr>
              <a:t>and</a:t>
            </a:r>
            <a:r>
              <a:rPr sz="3200" spc="-300" dirty="0">
                <a:latin typeface="Verdana" panose="020B0604030504040204"/>
                <a:cs typeface="Verdana" panose="020B0604030504040204"/>
              </a:rPr>
              <a:t> </a:t>
            </a:r>
            <a:r>
              <a:rPr sz="3200" spc="-100" dirty="0">
                <a:latin typeface="Verdana" panose="020B0604030504040204"/>
                <a:cs typeface="Verdana" panose="020B0604030504040204"/>
              </a:rPr>
              <a:t>passenger</a:t>
            </a:r>
            <a:r>
              <a:rPr sz="3200" spc="-300" dirty="0">
                <a:latin typeface="Verdana" panose="020B0604030504040204"/>
                <a:cs typeface="Verdana" panose="020B0604030504040204"/>
              </a:rPr>
              <a:t> </a:t>
            </a:r>
            <a:r>
              <a:rPr sz="3200" spc="-10" dirty="0">
                <a:latin typeface="Verdana" panose="020B0604030504040204"/>
                <a:cs typeface="Verdana" panose="020B0604030504040204"/>
              </a:rPr>
              <a:t>satisfaction..</a:t>
            </a:r>
            <a:endParaRPr sz="3200">
              <a:latin typeface="Verdana" panose="020B0604030504040204"/>
              <a:cs typeface="Verdana" panose="020B0604030504040204"/>
            </a:endParaRPr>
          </a:p>
          <a:p>
            <a:pPr>
              <a:lnSpc>
                <a:spcPct val="100000"/>
              </a:lnSpc>
              <a:spcBef>
                <a:spcPts val="2315"/>
              </a:spcBef>
            </a:pPr>
            <a:endParaRPr sz="3200">
              <a:latin typeface="Verdana" panose="020B0604030504040204"/>
              <a:cs typeface="Verdana" panose="020B0604030504040204"/>
            </a:endParaRPr>
          </a:p>
          <a:p>
            <a:pPr marL="822325">
              <a:lnSpc>
                <a:spcPct val="100000"/>
              </a:lnSpc>
            </a:pPr>
            <a:r>
              <a:rPr sz="3200" spc="-95" dirty="0">
                <a:latin typeface="Verdana" panose="020B0604030504040204"/>
                <a:cs typeface="Verdana" panose="020B0604030504040204"/>
              </a:rPr>
              <a:t>Analyze</a:t>
            </a:r>
            <a:r>
              <a:rPr sz="3200" spc="-300" dirty="0">
                <a:latin typeface="Verdana" panose="020B0604030504040204"/>
                <a:cs typeface="Verdana" panose="020B0604030504040204"/>
              </a:rPr>
              <a:t> </a:t>
            </a:r>
            <a:r>
              <a:rPr sz="3200" spc="-55" dirty="0">
                <a:latin typeface="Verdana" panose="020B0604030504040204"/>
                <a:cs typeface="Verdana" panose="020B0604030504040204"/>
              </a:rPr>
              <a:t>repeat</a:t>
            </a:r>
            <a:r>
              <a:rPr sz="3200" spc="-300" dirty="0">
                <a:latin typeface="Verdana" panose="020B0604030504040204"/>
                <a:cs typeface="Verdana" panose="020B0604030504040204"/>
              </a:rPr>
              <a:t> </a:t>
            </a:r>
            <a:r>
              <a:rPr sz="3200" spc="-100" dirty="0">
                <a:latin typeface="Verdana" panose="020B0604030504040204"/>
                <a:cs typeface="Verdana" panose="020B0604030504040204"/>
              </a:rPr>
              <a:t>passenger</a:t>
            </a:r>
            <a:r>
              <a:rPr sz="3200" spc="-295" dirty="0">
                <a:latin typeface="Verdana" panose="020B0604030504040204"/>
                <a:cs typeface="Verdana" panose="020B0604030504040204"/>
              </a:rPr>
              <a:t> </a:t>
            </a:r>
            <a:r>
              <a:rPr sz="3200" spc="-75" dirty="0">
                <a:latin typeface="Verdana" panose="020B0604030504040204"/>
                <a:cs typeface="Verdana" panose="020B0604030504040204"/>
              </a:rPr>
              <a:t>rates</a:t>
            </a:r>
            <a:r>
              <a:rPr sz="3200" spc="-300" dirty="0">
                <a:latin typeface="Verdana" panose="020B0604030504040204"/>
                <a:cs typeface="Verdana" panose="020B0604030504040204"/>
              </a:rPr>
              <a:t> </a:t>
            </a:r>
            <a:r>
              <a:rPr sz="3200" spc="-70" dirty="0">
                <a:latin typeface="Verdana" panose="020B0604030504040204"/>
                <a:cs typeface="Verdana" panose="020B0604030504040204"/>
              </a:rPr>
              <a:t>and</a:t>
            </a:r>
            <a:r>
              <a:rPr sz="3200" spc="-295" dirty="0">
                <a:latin typeface="Verdana" panose="020B0604030504040204"/>
                <a:cs typeface="Verdana" panose="020B0604030504040204"/>
              </a:rPr>
              <a:t> </a:t>
            </a:r>
            <a:r>
              <a:rPr sz="3200" spc="-10" dirty="0">
                <a:latin typeface="Verdana" panose="020B0604030504040204"/>
                <a:cs typeface="Verdana" panose="020B0604030504040204"/>
              </a:rPr>
              <a:t>trip</a:t>
            </a:r>
            <a:r>
              <a:rPr sz="3200" spc="-300" dirty="0">
                <a:latin typeface="Verdana" panose="020B0604030504040204"/>
                <a:cs typeface="Verdana" panose="020B0604030504040204"/>
              </a:rPr>
              <a:t> </a:t>
            </a:r>
            <a:r>
              <a:rPr sz="3200" spc="-10" dirty="0">
                <a:latin typeface="Verdana" panose="020B0604030504040204"/>
                <a:cs typeface="Verdana" panose="020B0604030504040204"/>
              </a:rPr>
              <a:t>distribution.</a:t>
            </a:r>
            <a:endParaRPr sz="3200">
              <a:latin typeface="Verdana" panose="020B0604030504040204"/>
              <a:cs typeface="Verdana" panose="020B0604030504040204"/>
            </a:endParaRPr>
          </a:p>
          <a:p>
            <a:pPr>
              <a:lnSpc>
                <a:spcPct val="100000"/>
              </a:lnSpc>
              <a:spcBef>
                <a:spcPts val="1710"/>
              </a:spcBef>
            </a:pPr>
            <a:endParaRPr sz="3200">
              <a:latin typeface="Verdana" panose="020B0604030504040204"/>
              <a:cs typeface="Verdana" panose="020B0604030504040204"/>
            </a:endParaRPr>
          </a:p>
          <a:p>
            <a:pPr marL="206375">
              <a:lnSpc>
                <a:spcPct val="100000"/>
              </a:lnSpc>
            </a:pPr>
            <a:r>
              <a:rPr sz="3200" spc="-65" dirty="0">
                <a:latin typeface="Verdana" panose="020B0604030504040204"/>
                <a:cs typeface="Verdana" panose="020B0604030504040204"/>
              </a:rPr>
              <a:t>Compare</a:t>
            </a:r>
            <a:r>
              <a:rPr sz="3200" spc="-305" dirty="0">
                <a:latin typeface="Verdana" panose="020B0604030504040204"/>
                <a:cs typeface="Verdana" panose="020B0604030504040204"/>
              </a:rPr>
              <a:t> </a:t>
            </a:r>
            <a:r>
              <a:rPr sz="3200" spc="-100" dirty="0">
                <a:latin typeface="Verdana" panose="020B0604030504040204"/>
                <a:cs typeface="Verdana" panose="020B0604030504040204"/>
              </a:rPr>
              <a:t>new</a:t>
            </a:r>
            <a:r>
              <a:rPr sz="3200" spc="-305" dirty="0">
                <a:latin typeface="Verdana" panose="020B0604030504040204"/>
                <a:cs typeface="Verdana" panose="020B0604030504040204"/>
              </a:rPr>
              <a:t> </a:t>
            </a:r>
            <a:r>
              <a:rPr sz="3200" spc="-90" dirty="0">
                <a:latin typeface="Verdana" panose="020B0604030504040204"/>
                <a:cs typeface="Verdana" panose="020B0604030504040204"/>
              </a:rPr>
              <a:t>vs</a:t>
            </a:r>
            <a:r>
              <a:rPr sz="3200" spc="-305" dirty="0">
                <a:latin typeface="Verdana" panose="020B0604030504040204"/>
                <a:cs typeface="Verdana" panose="020B0604030504040204"/>
              </a:rPr>
              <a:t> </a:t>
            </a:r>
            <a:r>
              <a:rPr sz="3200" spc="-55" dirty="0">
                <a:latin typeface="Verdana" panose="020B0604030504040204"/>
                <a:cs typeface="Verdana" panose="020B0604030504040204"/>
              </a:rPr>
              <a:t>repeat</a:t>
            </a:r>
            <a:r>
              <a:rPr sz="3200" spc="-305" dirty="0">
                <a:latin typeface="Verdana" panose="020B0604030504040204"/>
                <a:cs typeface="Verdana" panose="020B0604030504040204"/>
              </a:rPr>
              <a:t> </a:t>
            </a:r>
            <a:r>
              <a:rPr sz="3200" spc="-100" dirty="0">
                <a:latin typeface="Verdana" panose="020B0604030504040204"/>
                <a:cs typeface="Verdana" panose="020B0604030504040204"/>
              </a:rPr>
              <a:t>passenger</a:t>
            </a:r>
            <a:r>
              <a:rPr sz="3200" spc="-305" dirty="0">
                <a:latin typeface="Verdana" panose="020B0604030504040204"/>
                <a:cs typeface="Verdana" panose="020B0604030504040204"/>
              </a:rPr>
              <a:t> </a:t>
            </a:r>
            <a:r>
              <a:rPr sz="3200" spc="-10" dirty="0">
                <a:latin typeface="Verdana" panose="020B0604030504040204"/>
                <a:cs typeface="Verdana" panose="020B0604030504040204"/>
              </a:rPr>
              <a:t>trends.</a:t>
            </a:r>
            <a:endParaRPr sz="3200">
              <a:latin typeface="Verdana" panose="020B0604030504040204"/>
              <a:cs typeface="Verdana" panose="020B0604030504040204"/>
            </a:endParaRPr>
          </a:p>
          <a:p>
            <a:pPr>
              <a:lnSpc>
                <a:spcPct val="100000"/>
              </a:lnSpc>
              <a:spcBef>
                <a:spcPts val="1680"/>
              </a:spcBef>
            </a:pPr>
            <a:endParaRPr sz="3200">
              <a:latin typeface="Verdana" panose="020B0604030504040204"/>
              <a:cs typeface="Verdana" panose="020B0604030504040204"/>
            </a:endParaRPr>
          </a:p>
          <a:p>
            <a:pPr marL="822325">
              <a:lnSpc>
                <a:spcPct val="100000"/>
              </a:lnSpc>
            </a:pPr>
            <a:r>
              <a:rPr sz="3200" spc="-85" dirty="0">
                <a:latin typeface="Verdana" panose="020B0604030504040204"/>
                <a:cs typeface="Verdana" panose="020B0604030504040204"/>
              </a:rPr>
              <a:t>Generate</a:t>
            </a:r>
            <a:r>
              <a:rPr sz="3200" spc="-285" dirty="0">
                <a:latin typeface="Verdana" panose="020B0604030504040204"/>
                <a:cs typeface="Verdana" panose="020B0604030504040204"/>
              </a:rPr>
              <a:t> </a:t>
            </a:r>
            <a:r>
              <a:rPr sz="3200" spc="-80" dirty="0">
                <a:latin typeface="Verdana" panose="020B0604030504040204"/>
                <a:cs typeface="Verdana" panose="020B0604030504040204"/>
              </a:rPr>
              <a:t>insights</a:t>
            </a:r>
            <a:r>
              <a:rPr sz="3200" spc="-280" dirty="0">
                <a:latin typeface="Verdana" panose="020B0604030504040204"/>
                <a:cs typeface="Verdana" panose="020B0604030504040204"/>
              </a:rPr>
              <a:t> </a:t>
            </a:r>
            <a:r>
              <a:rPr sz="3200" dirty="0">
                <a:latin typeface="Verdana" panose="020B0604030504040204"/>
                <a:cs typeface="Verdana" panose="020B0604030504040204"/>
              </a:rPr>
              <a:t>for</a:t>
            </a:r>
            <a:r>
              <a:rPr sz="3200" spc="-285" dirty="0">
                <a:latin typeface="Verdana" panose="020B0604030504040204"/>
                <a:cs typeface="Verdana" panose="020B0604030504040204"/>
              </a:rPr>
              <a:t> </a:t>
            </a:r>
            <a:r>
              <a:rPr sz="3200" spc="-130" dirty="0">
                <a:latin typeface="Verdana" panose="020B0604030504040204"/>
                <a:cs typeface="Verdana" panose="020B0604030504040204"/>
              </a:rPr>
              <a:t>2024</a:t>
            </a:r>
            <a:r>
              <a:rPr sz="3200" spc="-280" dirty="0">
                <a:latin typeface="Verdana" panose="020B0604030504040204"/>
                <a:cs typeface="Verdana" panose="020B0604030504040204"/>
              </a:rPr>
              <a:t> </a:t>
            </a:r>
            <a:r>
              <a:rPr sz="3200" spc="-80" dirty="0">
                <a:latin typeface="Verdana" panose="020B0604030504040204"/>
                <a:cs typeface="Verdana" panose="020B0604030504040204"/>
              </a:rPr>
              <a:t>growth</a:t>
            </a:r>
            <a:r>
              <a:rPr sz="3200" spc="-280" dirty="0">
                <a:latin typeface="Verdana" panose="020B0604030504040204"/>
                <a:cs typeface="Verdana" panose="020B0604030504040204"/>
              </a:rPr>
              <a:t> </a:t>
            </a:r>
            <a:r>
              <a:rPr sz="3200" spc="-215" dirty="0">
                <a:latin typeface="Verdana" panose="020B0604030504040204"/>
                <a:cs typeface="Verdana" panose="020B0604030504040204"/>
              </a:rPr>
              <a:t>&amp;</a:t>
            </a:r>
            <a:r>
              <a:rPr sz="3200" spc="-285" dirty="0">
                <a:latin typeface="Verdana" panose="020B0604030504040204"/>
                <a:cs typeface="Verdana" panose="020B0604030504040204"/>
              </a:rPr>
              <a:t> </a:t>
            </a:r>
            <a:r>
              <a:rPr sz="3200" spc="-100" dirty="0">
                <a:latin typeface="Verdana" panose="020B0604030504040204"/>
                <a:cs typeface="Verdana" panose="020B0604030504040204"/>
              </a:rPr>
              <a:t>passenger</a:t>
            </a:r>
            <a:r>
              <a:rPr sz="3200" spc="-280" dirty="0">
                <a:latin typeface="Verdana" panose="020B0604030504040204"/>
                <a:cs typeface="Verdana" panose="020B0604030504040204"/>
              </a:rPr>
              <a:t> </a:t>
            </a:r>
            <a:r>
              <a:rPr sz="3200" spc="-35" dirty="0">
                <a:latin typeface="Verdana" panose="020B0604030504040204"/>
                <a:cs typeface="Verdana" panose="020B0604030504040204"/>
              </a:rPr>
              <a:t>satisfaction</a:t>
            </a:r>
            <a:r>
              <a:rPr sz="3200" spc="-285" dirty="0">
                <a:latin typeface="Verdana" panose="020B0604030504040204"/>
                <a:cs typeface="Verdana" panose="020B0604030504040204"/>
              </a:rPr>
              <a:t> </a:t>
            </a:r>
            <a:r>
              <a:rPr sz="3200" spc="-10" dirty="0">
                <a:latin typeface="Verdana" panose="020B0604030504040204"/>
                <a:cs typeface="Verdana" panose="020B0604030504040204"/>
              </a:rPr>
              <a:t>goals.</a:t>
            </a:r>
            <a:endParaRPr sz="3200">
              <a:latin typeface="Verdana" panose="020B0604030504040204"/>
              <a:cs typeface="Verdana" panose="020B0604030504040204"/>
            </a:endParaRPr>
          </a:p>
          <a:p>
            <a:pPr>
              <a:lnSpc>
                <a:spcPct val="100000"/>
              </a:lnSpc>
              <a:spcBef>
                <a:spcPts val="2450"/>
              </a:spcBef>
            </a:pPr>
            <a:endParaRPr sz="3200">
              <a:latin typeface="Verdana" panose="020B0604030504040204"/>
              <a:cs typeface="Verdana" panose="020B0604030504040204"/>
            </a:endParaRPr>
          </a:p>
          <a:p>
            <a:pPr marL="297180">
              <a:lnSpc>
                <a:spcPct val="100000"/>
              </a:lnSpc>
            </a:pPr>
            <a:r>
              <a:rPr sz="3200" dirty="0">
                <a:latin typeface="Verdana" panose="020B0604030504040204"/>
                <a:cs typeface="Verdana" panose="020B0604030504040204"/>
              </a:rPr>
              <a:t>Address</a:t>
            </a:r>
            <a:r>
              <a:rPr sz="3200" spc="440" dirty="0">
                <a:latin typeface="Verdana" panose="020B0604030504040204"/>
                <a:cs typeface="Verdana" panose="020B0604030504040204"/>
              </a:rPr>
              <a:t> </a:t>
            </a:r>
            <a:r>
              <a:rPr sz="3200" spc="-135" dirty="0">
                <a:latin typeface="Verdana" panose="020B0604030504040204"/>
                <a:cs typeface="Verdana" panose="020B0604030504040204"/>
              </a:rPr>
              <a:t>ad-</a:t>
            </a:r>
            <a:r>
              <a:rPr sz="3200" dirty="0">
                <a:latin typeface="Verdana" panose="020B0604030504040204"/>
                <a:cs typeface="Verdana" panose="020B0604030504040204"/>
              </a:rPr>
              <a:t>hoc</a:t>
            </a:r>
            <a:r>
              <a:rPr sz="3200" spc="-345" dirty="0">
                <a:latin typeface="Verdana" panose="020B0604030504040204"/>
                <a:cs typeface="Verdana" panose="020B0604030504040204"/>
              </a:rPr>
              <a:t> </a:t>
            </a:r>
            <a:r>
              <a:rPr sz="3200" spc="-70" dirty="0">
                <a:latin typeface="Verdana" panose="020B0604030504040204"/>
                <a:cs typeface="Verdana" panose="020B0604030504040204"/>
              </a:rPr>
              <a:t>business</a:t>
            </a:r>
            <a:r>
              <a:rPr sz="3200" spc="-345" dirty="0">
                <a:latin typeface="Verdana" panose="020B0604030504040204"/>
                <a:cs typeface="Verdana" panose="020B0604030504040204"/>
              </a:rPr>
              <a:t> </a:t>
            </a:r>
            <a:r>
              <a:rPr sz="3200" spc="-45" dirty="0">
                <a:latin typeface="Verdana" panose="020B0604030504040204"/>
                <a:cs typeface="Verdana" panose="020B0604030504040204"/>
              </a:rPr>
              <a:t>questions</a:t>
            </a:r>
            <a:r>
              <a:rPr sz="3200" spc="-345" dirty="0">
                <a:latin typeface="Verdana" panose="020B0604030504040204"/>
                <a:cs typeface="Verdana" panose="020B0604030504040204"/>
              </a:rPr>
              <a:t> </a:t>
            </a:r>
            <a:r>
              <a:rPr sz="3200" spc="-110" dirty="0">
                <a:latin typeface="Verdana" panose="020B0604030504040204"/>
                <a:cs typeface="Verdana" panose="020B0604030504040204"/>
              </a:rPr>
              <a:t>using</a:t>
            </a:r>
            <a:r>
              <a:rPr sz="3200" spc="-345" dirty="0">
                <a:latin typeface="Verdana" panose="020B0604030504040204"/>
                <a:cs typeface="Verdana" panose="020B0604030504040204"/>
              </a:rPr>
              <a:t> </a:t>
            </a:r>
            <a:r>
              <a:rPr sz="3200" spc="-20" dirty="0">
                <a:latin typeface="Verdana" panose="020B0604030504040204"/>
                <a:cs typeface="Verdana" panose="020B0604030504040204"/>
              </a:rPr>
              <a:t>SQL.</a:t>
            </a:r>
            <a:endParaRPr sz="3200">
              <a:latin typeface="Verdana" panose="020B0604030504040204"/>
              <a:cs typeface="Verdana" panose="020B0604030504040204"/>
            </a:endParaRPr>
          </a:p>
        </p:txBody>
      </p:sp>
      <p:sp>
        <p:nvSpPr>
          <p:cNvPr id="7" name="object 7"/>
          <p:cNvSpPr/>
          <p:nvPr/>
        </p:nvSpPr>
        <p:spPr>
          <a:xfrm>
            <a:off x="1047407" y="3940326"/>
            <a:ext cx="1668145" cy="5676265"/>
          </a:xfrm>
          <a:custGeom>
            <a:avLst/>
            <a:gdLst/>
            <a:ahLst/>
            <a:cxnLst/>
            <a:rect l="l" t="t" r="r" b="b"/>
            <a:pathLst>
              <a:path w="1668145" h="5676265">
                <a:moveTo>
                  <a:pt x="846950" y="5370207"/>
                </a:moveTo>
                <a:lnTo>
                  <a:pt x="818451" y="5325122"/>
                </a:lnTo>
                <a:lnTo>
                  <a:pt x="774331" y="5302897"/>
                </a:lnTo>
                <a:lnTo>
                  <a:pt x="759650" y="5295697"/>
                </a:lnTo>
                <a:lnTo>
                  <a:pt x="759650" y="5366766"/>
                </a:lnTo>
                <a:lnTo>
                  <a:pt x="223761" y="5571858"/>
                </a:lnTo>
                <a:lnTo>
                  <a:pt x="196456" y="5581713"/>
                </a:lnTo>
                <a:lnTo>
                  <a:pt x="168554" y="5591327"/>
                </a:lnTo>
                <a:lnTo>
                  <a:pt x="155079" y="5596356"/>
                </a:lnTo>
                <a:lnTo>
                  <a:pt x="149466" y="5605399"/>
                </a:lnTo>
                <a:lnTo>
                  <a:pt x="149466" y="5634787"/>
                </a:lnTo>
                <a:lnTo>
                  <a:pt x="146075" y="5641860"/>
                </a:lnTo>
                <a:lnTo>
                  <a:pt x="133083" y="5642407"/>
                </a:lnTo>
                <a:lnTo>
                  <a:pt x="128803" y="5638673"/>
                </a:lnTo>
                <a:lnTo>
                  <a:pt x="129895" y="5637847"/>
                </a:lnTo>
                <a:lnTo>
                  <a:pt x="130441" y="5635383"/>
                </a:lnTo>
                <a:lnTo>
                  <a:pt x="131533" y="5634291"/>
                </a:lnTo>
                <a:lnTo>
                  <a:pt x="135636" y="5629084"/>
                </a:lnTo>
                <a:lnTo>
                  <a:pt x="136817" y="5626620"/>
                </a:lnTo>
                <a:lnTo>
                  <a:pt x="149466" y="5634787"/>
                </a:lnTo>
                <a:lnTo>
                  <a:pt x="149466" y="5605399"/>
                </a:lnTo>
                <a:lnTo>
                  <a:pt x="138645" y="5622798"/>
                </a:lnTo>
                <a:lnTo>
                  <a:pt x="143573" y="5614848"/>
                </a:lnTo>
                <a:lnTo>
                  <a:pt x="155079" y="5596356"/>
                </a:lnTo>
                <a:lnTo>
                  <a:pt x="262343" y="5423433"/>
                </a:lnTo>
                <a:lnTo>
                  <a:pt x="277482" y="5400903"/>
                </a:lnTo>
                <a:lnTo>
                  <a:pt x="293344" y="5375237"/>
                </a:lnTo>
                <a:lnTo>
                  <a:pt x="301129" y="5353875"/>
                </a:lnTo>
                <a:lnTo>
                  <a:pt x="303149" y="5348338"/>
                </a:lnTo>
                <a:lnTo>
                  <a:pt x="292163" y="5308270"/>
                </a:lnTo>
                <a:lnTo>
                  <a:pt x="271754" y="5282247"/>
                </a:lnTo>
                <a:lnTo>
                  <a:pt x="261797" y="5269801"/>
                </a:lnTo>
                <a:lnTo>
                  <a:pt x="244830" y="5247348"/>
                </a:lnTo>
                <a:lnTo>
                  <a:pt x="244830" y="5353875"/>
                </a:lnTo>
                <a:lnTo>
                  <a:pt x="243370" y="5348338"/>
                </a:lnTo>
                <a:lnTo>
                  <a:pt x="243471" y="5348668"/>
                </a:lnTo>
                <a:lnTo>
                  <a:pt x="244830" y="5353875"/>
                </a:lnTo>
                <a:lnTo>
                  <a:pt x="244830" y="5247348"/>
                </a:lnTo>
                <a:lnTo>
                  <a:pt x="244017" y="5246281"/>
                </a:lnTo>
                <a:lnTo>
                  <a:pt x="244017" y="5331968"/>
                </a:lnTo>
                <a:lnTo>
                  <a:pt x="240423" y="5337480"/>
                </a:lnTo>
                <a:lnTo>
                  <a:pt x="240182" y="5333885"/>
                </a:lnTo>
                <a:lnTo>
                  <a:pt x="244017" y="5331968"/>
                </a:lnTo>
                <a:lnTo>
                  <a:pt x="244017" y="5246281"/>
                </a:lnTo>
                <a:lnTo>
                  <a:pt x="144792" y="5114937"/>
                </a:lnTo>
                <a:lnTo>
                  <a:pt x="116344" y="5076774"/>
                </a:lnTo>
                <a:lnTo>
                  <a:pt x="97002" y="5050434"/>
                </a:lnTo>
                <a:lnTo>
                  <a:pt x="759650" y="5366766"/>
                </a:lnTo>
                <a:lnTo>
                  <a:pt x="759650" y="5295697"/>
                </a:lnTo>
                <a:lnTo>
                  <a:pt x="729970" y="5281117"/>
                </a:lnTo>
                <a:lnTo>
                  <a:pt x="173951" y="5017592"/>
                </a:lnTo>
                <a:lnTo>
                  <a:pt x="127939" y="4994859"/>
                </a:lnTo>
                <a:lnTo>
                  <a:pt x="91211" y="4977117"/>
                </a:lnTo>
                <a:lnTo>
                  <a:pt x="60274" y="4964773"/>
                </a:lnTo>
                <a:lnTo>
                  <a:pt x="60274" y="5007318"/>
                </a:lnTo>
                <a:lnTo>
                  <a:pt x="60274" y="5007470"/>
                </a:lnTo>
                <a:lnTo>
                  <a:pt x="60058" y="5003571"/>
                </a:lnTo>
                <a:lnTo>
                  <a:pt x="60172" y="5005540"/>
                </a:lnTo>
                <a:lnTo>
                  <a:pt x="60274" y="5007318"/>
                </a:lnTo>
                <a:lnTo>
                  <a:pt x="60274" y="4964773"/>
                </a:lnTo>
                <a:lnTo>
                  <a:pt x="59867" y="4964735"/>
                </a:lnTo>
                <a:lnTo>
                  <a:pt x="59867" y="5000066"/>
                </a:lnTo>
                <a:lnTo>
                  <a:pt x="59778" y="4999418"/>
                </a:lnTo>
                <a:lnTo>
                  <a:pt x="59867" y="5000066"/>
                </a:lnTo>
                <a:lnTo>
                  <a:pt x="59867" y="4964735"/>
                </a:lnTo>
                <a:lnTo>
                  <a:pt x="32804" y="4962385"/>
                </a:lnTo>
                <a:lnTo>
                  <a:pt x="10502" y="4976927"/>
                </a:lnTo>
                <a:lnTo>
                  <a:pt x="10426" y="4977117"/>
                </a:lnTo>
                <a:lnTo>
                  <a:pt x="0" y="5002136"/>
                </a:lnTo>
                <a:lnTo>
                  <a:pt x="901" y="5007318"/>
                </a:lnTo>
                <a:lnTo>
                  <a:pt x="457" y="5007838"/>
                </a:lnTo>
                <a:lnTo>
                  <a:pt x="3848" y="5025161"/>
                </a:lnTo>
                <a:lnTo>
                  <a:pt x="4381" y="5027447"/>
                </a:lnTo>
                <a:lnTo>
                  <a:pt x="5092" y="5031549"/>
                </a:lnTo>
                <a:lnTo>
                  <a:pt x="37439" y="5076507"/>
                </a:lnTo>
                <a:lnTo>
                  <a:pt x="70294" y="5121072"/>
                </a:lnTo>
                <a:lnTo>
                  <a:pt x="152793" y="5230876"/>
                </a:lnTo>
                <a:lnTo>
                  <a:pt x="201320" y="5294719"/>
                </a:lnTo>
                <a:lnTo>
                  <a:pt x="224612" y="5323268"/>
                </a:lnTo>
                <a:lnTo>
                  <a:pt x="235762" y="5338242"/>
                </a:lnTo>
                <a:lnTo>
                  <a:pt x="237769" y="5341696"/>
                </a:lnTo>
                <a:lnTo>
                  <a:pt x="234429" y="5347030"/>
                </a:lnTo>
                <a:lnTo>
                  <a:pt x="231698" y="5351678"/>
                </a:lnTo>
                <a:lnTo>
                  <a:pt x="210375" y="5386070"/>
                </a:lnTo>
                <a:lnTo>
                  <a:pt x="203238" y="5397411"/>
                </a:lnTo>
                <a:lnTo>
                  <a:pt x="128244" y="5518455"/>
                </a:lnTo>
                <a:lnTo>
                  <a:pt x="114757" y="5539740"/>
                </a:lnTo>
                <a:lnTo>
                  <a:pt x="101193" y="5560974"/>
                </a:lnTo>
                <a:lnTo>
                  <a:pt x="87884" y="5582310"/>
                </a:lnTo>
                <a:lnTo>
                  <a:pt x="75158" y="5603900"/>
                </a:lnTo>
                <a:lnTo>
                  <a:pt x="67729" y="5633555"/>
                </a:lnTo>
                <a:lnTo>
                  <a:pt x="76454" y="5659767"/>
                </a:lnTo>
                <a:lnTo>
                  <a:pt x="98018" y="5675909"/>
                </a:lnTo>
                <a:lnTo>
                  <a:pt x="129070" y="5675376"/>
                </a:lnTo>
                <a:lnTo>
                  <a:pt x="167881" y="5661863"/>
                </a:lnTo>
                <a:lnTo>
                  <a:pt x="206413" y="5646953"/>
                </a:lnTo>
                <a:lnTo>
                  <a:pt x="217741" y="5642407"/>
                </a:lnTo>
                <a:lnTo>
                  <a:pt x="283146" y="5616499"/>
                </a:lnTo>
                <a:lnTo>
                  <a:pt x="804786" y="5417045"/>
                </a:lnTo>
                <a:lnTo>
                  <a:pt x="814895" y="5413019"/>
                </a:lnTo>
                <a:lnTo>
                  <a:pt x="838581" y="5395011"/>
                </a:lnTo>
                <a:lnTo>
                  <a:pt x="843305" y="5380990"/>
                </a:lnTo>
                <a:lnTo>
                  <a:pt x="843407" y="5380710"/>
                </a:lnTo>
                <a:lnTo>
                  <a:pt x="846950" y="5370207"/>
                </a:lnTo>
                <a:close/>
              </a:path>
              <a:path w="1668145" h="5676265">
                <a:moveTo>
                  <a:pt x="846950" y="2882074"/>
                </a:moveTo>
                <a:lnTo>
                  <a:pt x="818451" y="2836989"/>
                </a:lnTo>
                <a:lnTo>
                  <a:pt x="774331" y="2814777"/>
                </a:lnTo>
                <a:lnTo>
                  <a:pt x="759650" y="2807576"/>
                </a:lnTo>
                <a:lnTo>
                  <a:pt x="759650" y="2878632"/>
                </a:lnTo>
                <a:lnTo>
                  <a:pt x="223761" y="3083725"/>
                </a:lnTo>
                <a:lnTo>
                  <a:pt x="196456" y="3093580"/>
                </a:lnTo>
                <a:lnTo>
                  <a:pt x="168554" y="3103207"/>
                </a:lnTo>
                <a:lnTo>
                  <a:pt x="155079" y="3108223"/>
                </a:lnTo>
                <a:lnTo>
                  <a:pt x="149466" y="3117265"/>
                </a:lnTo>
                <a:lnTo>
                  <a:pt x="149466" y="3146653"/>
                </a:lnTo>
                <a:lnTo>
                  <a:pt x="146075" y="3153727"/>
                </a:lnTo>
                <a:lnTo>
                  <a:pt x="133083" y="3154273"/>
                </a:lnTo>
                <a:lnTo>
                  <a:pt x="128803" y="3150539"/>
                </a:lnTo>
                <a:lnTo>
                  <a:pt x="129895" y="3149727"/>
                </a:lnTo>
                <a:lnTo>
                  <a:pt x="130441" y="3147263"/>
                </a:lnTo>
                <a:lnTo>
                  <a:pt x="131533" y="3146158"/>
                </a:lnTo>
                <a:lnTo>
                  <a:pt x="135636" y="3140964"/>
                </a:lnTo>
                <a:lnTo>
                  <a:pt x="136817" y="3138487"/>
                </a:lnTo>
                <a:lnTo>
                  <a:pt x="149466" y="3146653"/>
                </a:lnTo>
                <a:lnTo>
                  <a:pt x="149466" y="3117265"/>
                </a:lnTo>
                <a:lnTo>
                  <a:pt x="138645" y="3134664"/>
                </a:lnTo>
                <a:lnTo>
                  <a:pt x="143573" y="3126714"/>
                </a:lnTo>
                <a:lnTo>
                  <a:pt x="155079" y="3108223"/>
                </a:lnTo>
                <a:lnTo>
                  <a:pt x="262343" y="2935300"/>
                </a:lnTo>
                <a:lnTo>
                  <a:pt x="277482" y="2912770"/>
                </a:lnTo>
                <a:lnTo>
                  <a:pt x="293344" y="2887103"/>
                </a:lnTo>
                <a:lnTo>
                  <a:pt x="301129" y="2865742"/>
                </a:lnTo>
                <a:lnTo>
                  <a:pt x="303149" y="2860205"/>
                </a:lnTo>
                <a:lnTo>
                  <a:pt x="292163" y="2820136"/>
                </a:lnTo>
                <a:lnTo>
                  <a:pt x="271754" y="2794114"/>
                </a:lnTo>
                <a:lnTo>
                  <a:pt x="261797" y="2781668"/>
                </a:lnTo>
                <a:lnTo>
                  <a:pt x="244830" y="2759214"/>
                </a:lnTo>
                <a:lnTo>
                  <a:pt x="244830" y="2865742"/>
                </a:lnTo>
                <a:lnTo>
                  <a:pt x="243370" y="2860205"/>
                </a:lnTo>
                <a:lnTo>
                  <a:pt x="243471" y="2860535"/>
                </a:lnTo>
                <a:lnTo>
                  <a:pt x="244830" y="2865742"/>
                </a:lnTo>
                <a:lnTo>
                  <a:pt x="244830" y="2759214"/>
                </a:lnTo>
                <a:lnTo>
                  <a:pt x="244017" y="2758148"/>
                </a:lnTo>
                <a:lnTo>
                  <a:pt x="244017" y="2843834"/>
                </a:lnTo>
                <a:lnTo>
                  <a:pt x="240423" y="2849346"/>
                </a:lnTo>
                <a:lnTo>
                  <a:pt x="240182" y="2845752"/>
                </a:lnTo>
                <a:lnTo>
                  <a:pt x="244017" y="2843834"/>
                </a:lnTo>
                <a:lnTo>
                  <a:pt x="244017" y="2758148"/>
                </a:lnTo>
                <a:lnTo>
                  <a:pt x="144792" y="2626804"/>
                </a:lnTo>
                <a:lnTo>
                  <a:pt x="116344" y="2588641"/>
                </a:lnTo>
                <a:lnTo>
                  <a:pt x="97002" y="2562301"/>
                </a:lnTo>
                <a:lnTo>
                  <a:pt x="759650" y="2878632"/>
                </a:lnTo>
                <a:lnTo>
                  <a:pt x="759650" y="2807576"/>
                </a:lnTo>
                <a:lnTo>
                  <a:pt x="729970" y="2792984"/>
                </a:lnTo>
                <a:lnTo>
                  <a:pt x="173951" y="2529459"/>
                </a:lnTo>
                <a:lnTo>
                  <a:pt x="127939" y="2506726"/>
                </a:lnTo>
                <a:lnTo>
                  <a:pt x="91211" y="2488984"/>
                </a:lnTo>
                <a:lnTo>
                  <a:pt x="60274" y="2476639"/>
                </a:lnTo>
                <a:lnTo>
                  <a:pt x="60274" y="2519184"/>
                </a:lnTo>
                <a:lnTo>
                  <a:pt x="60274" y="2519337"/>
                </a:lnTo>
                <a:lnTo>
                  <a:pt x="60058" y="2515438"/>
                </a:lnTo>
                <a:lnTo>
                  <a:pt x="60172" y="2517406"/>
                </a:lnTo>
                <a:lnTo>
                  <a:pt x="60274" y="2519184"/>
                </a:lnTo>
                <a:lnTo>
                  <a:pt x="60274" y="2476639"/>
                </a:lnTo>
                <a:lnTo>
                  <a:pt x="59867" y="2476601"/>
                </a:lnTo>
                <a:lnTo>
                  <a:pt x="59867" y="2511933"/>
                </a:lnTo>
                <a:lnTo>
                  <a:pt x="59778" y="2511285"/>
                </a:lnTo>
                <a:lnTo>
                  <a:pt x="59867" y="2511933"/>
                </a:lnTo>
                <a:lnTo>
                  <a:pt x="59867" y="2476601"/>
                </a:lnTo>
                <a:lnTo>
                  <a:pt x="32804" y="2474264"/>
                </a:lnTo>
                <a:lnTo>
                  <a:pt x="10502" y="2488793"/>
                </a:lnTo>
                <a:lnTo>
                  <a:pt x="10426" y="2488984"/>
                </a:lnTo>
                <a:lnTo>
                  <a:pt x="0" y="2514003"/>
                </a:lnTo>
                <a:lnTo>
                  <a:pt x="901" y="2519184"/>
                </a:lnTo>
                <a:lnTo>
                  <a:pt x="457" y="2519705"/>
                </a:lnTo>
                <a:lnTo>
                  <a:pt x="3848" y="2537028"/>
                </a:lnTo>
                <a:lnTo>
                  <a:pt x="4381" y="2539314"/>
                </a:lnTo>
                <a:lnTo>
                  <a:pt x="5092" y="2543416"/>
                </a:lnTo>
                <a:lnTo>
                  <a:pt x="37439" y="2588374"/>
                </a:lnTo>
                <a:lnTo>
                  <a:pt x="70294" y="2632938"/>
                </a:lnTo>
                <a:lnTo>
                  <a:pt x="152793" y="2742742"/>
                </a:lnTo>
                <a:lnTo>
                  <a:pt x="201320" y="2806585"/>
                </a:lnTo>
                <a:lnTo>
                  <a:pt x="224612" y="2835135"/>
                </a:lnTo>
                <a:lnTo>
                  <a:pt x="235762" y="2850108"/>
                </a:lnTo>
                <a:lnTo>
                  <a:pt x="237769" y="2853563"/>
                </a:lnTo>
                <a:lnTo>
                  <a:pt x="234429" y="2858897"/>
                </a:lnTo>
                <a:lnTo>
                  <a:pt x="231698" y="2863545"/>
                </a:lnTo>
                <a:lnTo>
                  <a:pt x="210375" y="2897936"/>
                </a:lnTo>
                <a:lnTo>
                  <a:pt x="203238" y="2909278"/>
                </a:lnTo>
                <a:lnTo>
                  <a:pt x="128244" y="3030321"/>
                </a:lnTo>
                <a:lnTo>
                  <a:pt x="114757" y="3051606"/>
                </a:lnTo>
                <a:lnTo>
                  <a:pt x="101193" y="3072841"/>
                </a:lnTo>
                <a:lnTo>
                  <a:pt x="87884" y="3094177"/>
                </a:lnTo>
                <a:lnTo>
                  <a:pt x="75158" y="3115767"/>
                </a:lnTo>
                <a:lnTo>
                  <a:pt x="67729" y="3145421"/>
                </a:lnTo>
                <a:lnTo>
                  <a:pt x="76454" y="3171634"/>
                </a:lnTo>
                <a:lnTo>
                  <a:pt x="98018" y="3187776"/>
                </a:lnTo>
                <a:lnTo>
                  <a:pt x="129070" y="3187242"/>
                </a:lnTo>
                <a:lnTo>
                  <a:pt x="167881" y="3173730"/>
                </a:lnTo>
                <a:lnTo>
                  <a:pt x="206413" y="3158833"/>
                </a:lnTo>
                <a:lnTo>
                  <a:pt x="217741" y="3154273"/>
                </a:lnTo>
                <a:lnTo>
                  <a:pt x="283146" y="3128365"/>
                </a:lnTo>
                <a:lnTo>
                  <a:pt x="804786" y="2928912"/>
                </a:lnTo>
                <a:lnTo>
                  <a:pt x="814895" y="2924899"/>
                </a:lnTo>
                <a:lnTo>
                  <a:pt x="838581" y="2906877"/>
                </a:lnTo>
                <a:lnTo>
                  <a:pt x="843305" y="2892856"/>
                </a:lnTo>
                <a:lnTo>
                  <a:pt x="843407" y="2892577"/>
                </a:lnTo>
                <a:lnTo>
                  <a:pt x="846950" y="2882074"/>
                </a:lnTo>
                <a:close/>
              </a:path>
              <a:path w="1668145" h="5676265">
                <a:moveTo>
                  <a:pt x="846950" y="407809"/>
                </a:moveTo>
                <a:lnTo>
                  <a:pt x="842010" y="389293"/>
                </a:lnTo>
                <a:lnTo>
                  <a:pt x="840181" y="382435"/>
                </a:lnTo>
                <a:lnTo>
                  <a:pt x="818451" y="362724"/>
                </a:lnTo>
                <a:lnTo>
                  <a:pt x="774331" y="340512"/>
                </a:lnTo>
                <a:lnTo>
                  <a:pt x="759650" y="333311"/>
                </a:lnTo>
                <a:lnTo>
                  <a:pt x="759650" y="404368"/>
                </a:lnTo>
                <a:lnTo>
                  <a:pt x="223761" y="609460"/>
                </a:lnTo>
                <a:lnTo>
                  <a:pt x="196456" y="619315"/>
                </a:lnTo>
                <a:lnTo>
                  <a:pt x="168554" y="628942"/>
                </a:lnTo>
                <a:lnTo>
                  <a:pt x="155079" y="633958"/>
                </a:lnTo>
                <a:lnTo>
                  <a:pt x="262343" y="461035"/>
                </a:lnTo>
                <a:lnTo>
                  <a:pt x="277482" y="438505"/>
                </a:lnTo>
                <a:lnTo>
                  <a:pt x="293344" y="412838"/>
                </a:lnTo>
                <a:lnTo>
                  <a:pt x="301129" y="391477"/>
                </a:lnTo>
                <a:lnTo>
                  <a:pt x="303149" y="385940"/>
                </a:lnTo>
                <a:lnTo>
                  <a:pt x="301256" y="369570"/>
                </a:lnTo>
                <a:lnTo>
                  <a:pt x="300113" y="359714"/>
                </a:lnTo>
                <a:lnTo>
                  <a:pt x="292163" y="345884"/>
                </a:lnTo>
                <a:lnTo>
                  <a:pt x="282295" y="332638"/>
                </a:lnTo>
                <a:lnTo>
                  <a:pt x="271754" y="319849"/>
                </a:lnTo>
                <a:lnTo>
                  <a:pt x="261797" y="307403"/>
                </a:lnTo>
                <a:lnTo>
                  <a:pt x="244830" y="284949"/>
                </a:lnTo>
                <a:lnTo>
                  <a:pt x="244830" y="391477"/>
                </a:lnTo>
                <a:lnTo>
                  <a:pt x="243370" y="385991"/>
                </a:lnTo>
                <a:lnTo>
                  <a:pt x="243471" y="386283"/>
                </a:lnTo>
                <a:lnTo>
                  <a:pt x="244830" y="391477"/>
                </a:lnTo>
                <a:lnTo>
                  <a:pt x="244830" y="284949"/>
                </a:lnTo>
                <a:lnTo>
                  <a:pt x="244017" y="283883"/>
                </a:lnTo>
                <a:lnTo>
                  <a:pt x="244017" y="369570"/>
                </a:lnTo>
                <a:lnTo>
                  <a:pt x="240423" y="375081"/>
                </a:lnTo>
                <a:lnTo>
                  <a:pt x="240182" y="371487"/>
                </a:lnTo>
                <a:lnTo>
                  <a:pt x="244017" y="369570"/>
                </a:lnTo>
                <a:lnTo>
                  <a:pt x="244017" y="283883"/>
                </a:lnTo>
                <a:lnTo>
                  <a:pt x="144792" y="152539"/>
                </a:lnTo>
                <a:lnTo>
                  <a:pt x="116344" y="114376"/>
                </a:lnTo>
                <a:lnTo>
                  <a:pt x="97002" y="88036"/>
                </a:lnTo>
                <a:lnTo>
                  <a:pt x="759650" y="404368"/>
                </a:lnTo>
                <a:lnTo>
                  <a:pt x="759650" y="333311"/>
                </a:lnTo>
                <a:lnTo>
                  <a:pt x="729970" y="318719"/>
                </a:lnTo>
                <a:lnTo>
                  <a:pt x="173951" y="55194"/>
                </a:lnTo>
                <a:lnTo>
                  <a:pt x="127939" y="32461"/>
                </a:lnTo>
                <a:lnTo>
                  <a:pt x="118948" y="27978"/>
                </a:lnTo>
                <a:lnTo>
                  <a:pt x="109956" y="23685"/>
                </a:lnTo>
                <a:lnTo>
                  <a:pt x="91211" y="14719"/>
                </a:lnTo>
                <a:lnTo>
                  <a:pt x="63119" y="2616"/>
                </a:lnTo>
                <a:lnTo>
                  <a:pt x="60274" y="2374"/>
                </a:lnTo>
                <a:lnTo>
                  <a:pt x="60274" y="44919"/>
                </a:lnTo>
                <a:lnTo>
                  <a:pt x="60274" y="45072"/>
                </a:lnTo>
                <a:lnTo>
                  <a:pt x="60058" y="41173"/>
                </a:lnTo>
                <a:lnTo>
                  <a:pt x="60172" y="43141"/>
                </a:lnTo>
                <a:lnTo>
                  <a:pt x="60274" y="44919"/>
                </a:lnTo>
                <a:lnTo>
                  <a:pt x="60274" y="2374"/>
                </a:lnTo>
                <a:lnTo>
                  <a:pt x="59867" y="2336"/>
                </a:lnTo>
                <a:lnTo>
                  <a:pt x="59867" y="37668"/>
                </a:lnTo>
                <a:lnTo>
                  <a:pt x="59778" y="37020"/>
                </a:lnTo>
                <a:lnTo>
                  <a:pt x="59867" y="37668"/>
                </a:lnTo>
                <a:lnTo>
                  <a:pt x="59867" y="2336"/>
                </a:lnTo>
                <a:lnTo>
                  <a:pt x="32804" y="0"/>
                </a:lnTo>
                <a:lnTo>
                  <a:pt x="10502" y="14528"/>
                </a:lnTo>
                <a:lnTo>
                  <a:pt x="10426" y="14719"/>
                </a:lnTo>
                <a:lnTo>
                  <a:pt x="0" y="39738"/>
                </a:lnTo>
                <a:lnTo>
                  <a:pt x="901" y="44919"/>
                </a:lnTo>
                <a:lnTo>
                  <a:pt x="457" y="45440"/>
                </a:lnTo>
                <a:lnTo>
                  <a:pt x="3848" y="62763"/>
                </a:lnTo>
                <a:lnTo>
                  <a:pt x="4368" y="65049"/>
                </a:lnTo>
                <a:lnTo>
                  <a:pt x="5092" y="69164"/>
                </a:lnTo>
                <a:lnTo>
                  <a:pt x="37439" y="114109"/>
                </a:lnTo>
                <a:lnTo>
                  <a:pt x="70294" y="158673"/>
                </a:lnTo>
                <a:lnTo>
                  <a:pt x="152793" y="268478"/>
                </a:lnTo>
                <a:lnTo>
                  <a:pt x="201320" y="332333"/>
                </a:lnTo>
                <a:lnTo>
                  <a:pt x="224612" y="360883"/>
                </a:lnTo>
                <a:lnTo>
                  <a:pt x="235762" y="375843"/>
                </a:lnTo>
                <a:lnTo>
                  <a:pt x="237769" y="379298"/>
                </a:lnTo>
                <a:lnTo>
                  <a:pt x="234429" y="384632"/>
                </a:lnTo>
                <a:lnTo>
                  <a:pt x="231698" y="389293"/>
                </a:lnTo>
                <a:lnTo>
                  <a:pt x="210375" y="423684"/>
                </a:lnTo>
                <a:lnTo>
                  <a:pt x="203238" y="435025"/>
                </a:lnTo>
                <a:lnTo>
                  <a:pt x="149466" y="521817"/>
                </a:lnTo>
                <a:lnTo>
                  <a:pt x="149466" y="672388"/>
                </a:lnTo>
                <a:lnTo>
                  <a:pt x="146075" y="679462"/>
                </a:lnTo>
                <a:lnTo>
                  <a:pt x="133083" y="680021"/>
                </a:lnTo>
                <a:lnTo>
                  <a:pt x="128803" y="676287"/>
                </a:lnTo>
                <a:lnTo>
                  <a:pt x="129895" y="675462"/>
                </a:lnTo>
                <a:lnTo>
                  <a:pt x="130441" y="672998"/>
                </a:lnTo>
                <a:lnTo>
                  <a:pt x="131533" y="671906"/>
                </a:lnTo>
                <a:lnTo>
                  <a:pt x="135636" y="666699"/>
                </a:lnTo>
                <a:lnTo>
                  <a:pt x="136817" y="664222"/>
                </a:lnTo>
                <a:lnTo>
                  <a:pt x="149466" y="672388"/>
                </a:lnTo>
                <a:lnTo>
                  <a:pt x="149466" y="521817"/>
                </a:lnTo>
                <a:lnTo>
                  <a:pt x="128244" y="556056"/>
                </a:lnTo>
                <a:lnTo>
                  <a:pt x="114757" y="577342"/>
                </a:lnTo>
                <a:lnTo>
                  <a:pt x="101193" y="598576"/>
                </a:lnTo>
                <a:lnTo>
                  <a:pt x="87884" y="619912"/>
                </a:lnTo>
                <a:lnTo>
                  <a:pt x="75158" y="641502"/>
                </a:lnTo>
                <a:lnTo>
                  <a:pt x="67729" y="671156"/>
                </a:lnTo>
                <a:lnTo>
                  <a:pt x="76454" y="697369"/>
                </a:lnTo>
                <a:lnTo>
                  <a:pt x="98018" y="713511"/>
                </a:lnTo>
                <a:lnTo>
                  <a:pt x="129070" y="712978"/>
                </a:lnTo>
                <a:lnTo>
                  <a:pt x="167881" y="699465"/>
                </a:lnTo>
                <a:lnTo>
                  <a:pt x="206413" y="684568"/>
                </a:lnTo>
                <a:lnTo>
                  <a:pt x="217741" y="680021"/>
                </a:lnTo>
                <a:lnTo>
                  <a:pt x="283146" y="654100"/>
                </a:lnTo>
                <a:lnTo>
                  <a:pt x="804786" y="454647"/>
                </a:lnTo>
                <a:lnTo>
                  <a:pt x="814895" y="450634"/>
                </a:lnTo>
                <a:lnTo>
                  <a:pt x="838581" y="432625"/>
                </a:lnTo>
                <a:lnTo>
                  <a:pt x="843305" y="418592"/>
                </a:lnTo>
                <a:lnTo>
                  <a:pt x="843407" y="418312"/>
                </a:lnTo>
                <a:lnTo>
                  <a:pt x="846950" y="407809"/>
                </a:lnTo>
                <a:close/>
              </a:path>
              <a:path w="1668145" h="5676265">
                <a:moveTo>
                  <a:pt x="1589354" y="1645234"/>
                </a:moveTo>
                <a:lnTo>
                  <a:pt x="1560855" y="1600149"/>
                </a:lnTo>
                <a:lnTo>
                  <a:pt x="1516735" y="1577936"/>
                </a:lnTo>
                <a:lnTo>
                  <a:pt x="1502054" y="1570736"/>
                </a:lnTo>
                <a:lnTo>
                  <a:pt x="1502054" y="1641792"/>
                </a:lnTo>
                <a:lnTo>
                  <a:pt x="966165" y="1846884"/>
                </a:lnTo>
                <a:lnTo>
                  <a:pt x="938872" y="1856740"/>
                </a:lnTo>
                <a:lnTo>
                  <a:pt x="910958" y="1866366"/>
                </a:lnTo>
                <a:lnTo>
                  <a:pt x="897483" y="1871383"/>
                </a:lnTo>
                <a:lnTo>
                  <a:pt x="891870" y="1880425"/>
                </a:lnTo>
                <a:lnTo>
                  <a:pt x="891870" y="1909813"/>
                </a:lnTo>
                <a:lnTo>
                  <a:pt x="888479" y="1916887"/>
                </a:lnTo>
                <a:lnTo>
                  <a:pt x="875487" y="1917433"/>
                </a:lnTo>
                <a:lnTo>
                  <a:pt x="871207" y="1913699"/>
                </a:lnTo>
                <a:lnTo>
                  <a:pt x="872299" y="1912886"/>
                </a:lnTo>
                <a:lnTo>
                  <a:pt x="872845" y="1910422"/>
                </a:lnTo>
                <a:lnTo>
                  <a:pt x="873937" y="1909318"/>
                </a:lnTo>
                <a:lnTo>
                  <a:pt x="878039" y="1904123"/>
                </a:lnTo>
                <a:lnTo>
                  <a:pt x="879221" y="1901647"/>
                </a:lnTo>
                <a:lnTo>
                  <a:pt x="891870" y="1909813"/>
                </a:lnTo>
                <a:lnTo>
                  <a:pt x="891870" y="1880425"/>
                </a:lnTo>
                <a:lnTo>
                  <a:pt x="881049" y="1897824"/>
                </a:lnTo>
                <a:lnTo>
                  <a:pt x="885977" y="1889874"/>
                </a:lnTo>
                <a:lnTo>
                  <a:pt x="897483" y="1871383"/>
                </a:lnTo>
                <a:lnTo>
                  <a:pt x="1004747" y="1698459"/>
                </a:lnTo>
                <a:lnTo>
                  <a:pt x="1019886" y="1675930"/>
                </a:lnTo>
                <a:lnTo>
                  <a:pt x="1035748" y="1650263"/>
                </a:lnTo>
                <a:lnTo>
                  <a:pt x="1043533" y="1628902"/>
                </a:lnTo>
                <a:lnTo>
                  <a:pt x="1045552" y="1623364"/>
                </a:lnTo>
                <a:lnTo>
                  <a:pt x="1034567" y="1583296"/>
                </a:lnTo>
                <a:lnTo>
                  <a:pt x="1014158" y="1557274"/>
                </a:lnTo>
                <a:lnTo>
                  <a:pt x="1004201" y="1544828"/>
                </a:lnTo>
                <a:lnTo>
                  <a:pt x="987234" y="1522374"/>
                </a:lnTo>
                <a:lnTo>
                  <a:pt x="987234" y="1628902"/>
                </a:lnTo>
                <a:lnTo>
                  <a:pt x="985774" y="1623364"/>
                </a:lnTo>
                <a:lnTo>
                  <a:pt x="985875" y="1623695"/>
                </a:lnTo>
                <a:lnTo>
                  <a:pt x="987234" y="1628902"/>
                </a:lnTo>
                <a:lnTo>
                  <a:pt x="987234" y="1522374"/>
                </a:lnTo>
                <a:lnTo>
                  <a:pt x="986421" y="1521307"/>
                </a:lnTo>
                <a:lnTo>
                  <a:pt x="986421" y="1606994"/>
                </a:lnTo>
                <a:lnTo>
                  <a:pt x="982827" y="1612506"/>
                </a:lnTo>
                <a:lnTo>
                  <a:pt x="982586" y="1608912"/>
                </a:lnTo>
                <a:lnTo>
                  <a:pt x="986421" y="1606994"/>
                </a:lnTo>
                <a:lnTo>
                  <a:pt x="986421" y="1521307"/>
                </a:lnTo>
                <a:lnTo>
                  <a:pt x="887196" y="1389964"/>
                </a:lnTo>
                <a:lnTo>
                  <a:pt x="858748" y="1351800"/>
                </a:lnTo>
                <a:lnTo>
                  <a:pt x="839406" y="1325460"/>
                </a:lnTo>
                <a:lnTo>
                  <a:pt x="1502054" y="1641792"/>
                </a:lnTo>
                <a:lnTo>
                  <a:pt x="1502054" y="1570736"/>
                </a:lnTo>
                <a:lnTo>
                  <a:pt x="1472374" y="1556143"/>
                </a:lnTo>
                <a:lnTo>
                  <a:pt x="916355" y="1292618"/>
                </a:lnTo>
                <a:lnTo>
                  <a:pt x="870343" y="1269885"/>
                </a:lnTo>
                <a:lnTo>
                  <a:pt x="833615" y="1252143"/>
                </a:lnTo>
                <a:lnTo>
                  <a:pt x="802678" y="1239799"/>
                </a:lnTo>
                <a:lnTo>
                  <a:pt x="802678" y="1282344"/>
                </a:lnTo>
                <a:lnTo>
                  <a:pt x="802678" y="1282496"/>
                </a:lnTo>
                <a:lnTo>
                  <a:pt x="802462" y="1278597"/>
                </a:lnTo>
                <a:lnTo>
                  <a:pt x="802576" y="1280566"/>
                </a:lnTo>
                <a:lnTo>
                  <a:pt x="802678" y="1282344"/>
                </a:lnTo>
                <a:lnTo>
                  <a:pt x="802678" y="1239799"/>
                </a:lnTo>
                <a:lnTo>
                  <a:pt x="802271" y="1239761"/>
                </a:lnTo>
                <a:lnTo>
                  <a:pt x="802271" y="1275092"/>
                </a:lnTo>
                <a:lnTo>
                  <a:pt x="802182" y="1274445"/>
                </a:lnTo>
                <a:lnTo>
                  <a:pt x="802271" y="1275092"/>
                </a:lnTo>
                <a:lnTo>
                  <a:pt x="802271" y="1239761"/>
                </a:lnTo>
                <a:lnTo>
                  <a:pt x="775208" y="1237411"/>
                </a:lnTo>
                <a:lnTo>
                  <a:pt x="752906" y="1251953"/>
                </a:lnTo>
                <a:lnTo>
                  <a:pt x="752830" y="1252143"/>
                </a:lnTo>
                <a:lnTo>
                  <a:pt x="742403" y="1277162"/>
                </a:lnTo>
                <a:lnTo>
                  <a:pt x="743305" y="1282344"/>
                </a:lnTo>
                <a:lnTo>
                  <a:pt x="742861" y="1282865"/>
                </a:lnTo>
                <a:lnTo>
                  <a:pt x="746252" y="1300187"/>
                </a:lnTo>
                <a:lnTo>
                  <a:pt x="746785" y="1302473"/>
                </a:lnTo>
                <a:lnTo>
                  <a:pt x="747496" y="1306576"/>
                </a:lnTo>
                <a:lnTo>
                  <a:pt x="779843" y="1351534"/>
                </a:lnTo>
                <a:lnTo>
                  <a:pt x="812698" y="1396098"/>
                </a:lnTo>
                <a:lnTo>
                  <a:pt x="895197" y="1505902"/>
                </a:lnTo>
                <a:lnTo>
                  <a:pt x="943724" y="1569745"/>
                </a:lnTo>
                <a:lnTo>
                  <a:pt x="967016" y="1598295"/>
                </a:lnTo>
                <a:lnTo>
                  <a:pt x="978166" y="1613268"/>
                </a:lnTo>
                <a:lnTo>
                  <a:pt x="980173" y="1616722"/>
                </a:lnTo>
                <a:lnTo>
                  <a:pt x="976833" y="1622056"/>
                </a:lnTo>
                <a:lnTo>
                  <a:pt x="974102" y="1626704"/>
                </a:lnTo>
                <a:lnTo>
                  <a:pt x="952779" y="1661096"/>
                </a:lnTo>
                <a:lnTo>
                  <a:pt x="945642" y="1672437"/>
                </a:lnTo>
                <a:lnTo>
                  <a:pt x="870648" y="1793481"/>
                </a:lnTo>
                <a:lnTo>
                  <a:pt x="857161" y="1814766"/>
                </a:lnTo>
                <a:lnTo>
                  <a:pt x="843597" y="1836000"/>
                </a:lnTo>
                <a:lnTo>
                  <a:pt x="830287" y="1857336"/>
                </a:lnTo>
                <a:lnTo>
                  <a:pt x="817562" y="1878926"/>
                </a:lnTo>
                <a:lnTo>
                  <a:pt x="810133" y="1908581"/>
                </a:lnTo>
                <a:lnTo>
                  <a:pt x="818857" y="1934794"/>
                </a:lnTo>
                <a:lnTo>
                  <a:pt x="840422" y="1950935"/>
                </a:lnTo>
                <a:lnTo>
                  <a:pt x="871474" y="1950402"/>
                </a:lnTo>
                <a:lnTo>
                  <a:pt x="910285" y="1936889"/>
                </a:lnTo>
                <a:lnTo>
                  <a:pt x="948817" y="1921992"/>
                </a:lnTo>
                <a:lnTo>
                  <a:pt x="960145" y="1917433"/>
                </a:lnTo>
                <a:lnTo>
                  <a:pt x="1025550" y="1891525"/>
                </a:lnTo>
                <a:lnTo>
                  <a:pt x="1547190" y="1692071"/>
                </a:lnTo>
                <a:lnTo>
                  <a:pt x="1557299" y="1688058"/>
                </a:lnTo>
                <a:lnTo>
                  <a:pt x="1580984" y="1670037"/>
                </a:lnTo>
                <a:lnTo>
                  <a:pt x="1585709" y="1656016"/>
                </a:lnTo>
                <a:lnTo>
                  <a:pt x="1585810" y="1655737"/>
                </a:lnTo>
                <a:lnTo>
                  <a:pt x="1589354" y="1645234"/>
                </a:lnTo>
                <a:close/>
              </a:path>
              <a:path w="1668145" h="5676265">
                <a:moveTo>
                  <a:pt x="1667738" y="4118914"/>
                </a:moveTo>
                <a:lnTo>
                  <a:pt x="1639252" y="4073829"/>
                </a:lnTo>
                <a:lnTo>
                  <a:pt x="1595132" y="4051617"/>
                </a:lnTo>
                <a:lnTo>
                  <a:pt x="1580451" y="4044416"/>
                </a:lnTo>
                <a:lnTo>
                  <a:pt x="1580451" y="4115473"/>
                </a:lnTo>
                <a:lnTo>
                  <a:pt x="1044562" y="4320565"/>
                </a:lnTo>
                <a:lnTo>
                  <a:pt x="1017257" y="4330420"/>
                </a:lnTo>
                <a:lnTo>
                  <a:pt x="989342" y="4340047"/>
                </a:lnTo>
                <a:lnTo>
                  <a:pt x="975868" y="4345063"/>
                </a:lnTo>
                <a:lnTo>
                  <a:pt x="1083144" y="4172140"/>
                </a:lnTo>
                <a:lnTo>
                  <a:pt x="1098283" y="4149610"/>
                </a:lnTo>
                <a:lnTo>
                  <a:pt x="1114145" y="4123944"/>
                </a:lnTo>
                <a:lnTo>
                  <a:pt x="1121918" y="4102582"/>
                </a:lnTo>
                <a:lnTo>
                  <a:pt x="1123937" y="4097045"/>
                </a:lnTo>
                <a:lnTo>
                  <a:pt x="1122045" y="4080675"/>
                </a:lnTo>
                <a:lnTo>
                  <a:pt x="1120914" y="4070820"/>
                </a:lnTo>
                <a:lnTo>
                  <a:pt x="1112964" y="4056977"/>
                </a:lnTo>
                <a:lnTo>
                  <a:pt x="1103096" y="4043743"/>
                </a:lnTo>
                <a:lnTo>
                  <a:pt x="1092555" y="4030954"/>
                </a:lnTo>
                <a:lnTo>
                  <a:pt x="1082598" y="4018508"/>
                </a:lnTo>
                <a:lnTo>
                  <a:pt x="1065631" y="3996055"/>
                </a:lnTo>
                <a:lnTo>
                  <a:pt x="1065631" y="4102582"/>
                </a:lnTo>
                <a:lnTo>
                  <a:pt x="1064158" y="4097045"/>
                </a:lnTo>
                <a:lnTo>
                  <a:pt x="1064260" y="4097375"/>
                </a:lnTo>
                <a:lnTo>
                  <a:pt x="1065631" y="4102582"/>
                </a:lnTo>
                <a:lnTo>
                  <a:pt x="1065631" y="3996055"/>
                </a:lnTo>
                <a:lnTo>
                  <a:pt x="1064806" y="3994962"/>
                </a:lnTo>
                <a:lnTo>
                  <a:pt x="1064806" y="4080675"/>
                </a:lnTo>
                <a:lnTo>
                  <a:pt x="1061224" y="4086187"/>
                </a:lnTo>
                <a:lnTo>
                  <a:pt x="1060983" y="4082592"/>
                </a:lnTo>
                <a:lnTo>
                  <a:pt x="1064806" y="4080675"/>
                </a:lnTo>
                <a:lnTo>
                  <a:pt x="1064806" y="3994962"/>
                </a:lnTo>
                <a:lnTo>
                  <a:pt x="965593" y="3863644"/>
                </a:lnTo>
                <a:lnTo>
                  <a:pt x="937145" y="3825481"/>
                </a:lnTo>
                <a:lnTo>
                  <a:pt x="917803" y="3799141"/>
                </a:lnTo>
                <a:lnTo>
                  <a:pt x="1580451" y="4115473"/>
                </a:lnTo>
                <a:lnTo>
                  <a:pt x="1580451" y="4044416"/>
                </a:lnTo>
                <a:lnTo>
                  <a:pt x="1550771" y="4029824"/>
                </a:lnTo>
                <a:lnTo>
                  <a:pt x="994752" y="3766299"/>
                </a:lnTo>
                <a:lnTo>
                  <a:pt x="948740" y="3743566"/>
                </a:lnTo>
                <a:lnTo>
                  <a:pt x="912012" y="3725824"/>
                </a:lnTo>
                <a:lnTo>
                  <a:pt x="881075" y="3713480"/>
                </a:lnTo>
                <a:lnTo>
                  <a:pt x="881075" y="3756025"/>
                </a:lnTo>
                <a:lnTo>
                  <a:pt x="881075" y="3756177"/>
                </a:lnTo>
                <a:lnTo>
                  <a:pt x="880859" y="3752278"/>
                </a:lnTo>
                <a:lnTo>
                  <a:pt x="880973" y="3754247"/>
                </a:lnTo>
                <a:lnTo>
                  <a:pt x="881075" y="3756025"/>
                </a:lnTo>
                <a:lnTo>
                  <a:pt x="881075" y="3713480"/>
                </a:lnTo>
                <a:lnTo>
                  <a:pt x="880656" y="3713442"/>
                </a:lnTo>
                <a:lnTo>
                  <a:pt x="880656" y="3748773"/>
                </a:lnTo>
                <a:lnTo>
                  <a:pt x="880579" y="3748125"/>
                </a:lnTo>
                <a:lnTo>
                  <a:pt x="880656" y="3748773"/>
                </a:lnTo>
                <a:lnTo>
                  <a:pt x="880656" y="3713442"/>
                </a:lnTo>
                <a:lnTo>
                  <a:pt x="853605" y="3711105"/>
                </a:lnTo>
                <a:lnTo>
                  <a:pt x="831303" y="3725634"/>
                </a:lnTo>
                <a:lnTo>
                  <a:pt x="831215" y="3725824"/>
                </a:lnTo>
                <a:lnTo>
                  <a:pt x="820801" y="3750843"/>
                </a:lnTo>
                <a:lnTo>
                  <a:pt x="821702" y="3756025"/>
                </a:lnTo>
                <a:lnTo>
                  <a:pt x="821258" y="3756545"/>
                </a:lnTo>
                <a:lnTo>
                  <a:pt x="824649" y="3773868"/>
                </a:lnTo>
                <a:lnTo>
                  <a:pt x="825182" y="3776154"/>
                </a:lnTo>
                <a:lnTo>
                  <a:pt x="825893" y="3780256"/>
                </a:lnTo>
                <a:lnTo>
                  <a:pt x="858240" y="3825214"/>
                </a:lnTo>
                <a:lnTo>
                  <a:pt x="891095" y="3869779"/>
                </a:lnTo>
                <a:lnTo>
                  <a:pt x="973582" y="3979583"/>
                </a:lnTo>
                <a:lnTo>
                  <a:pt x="1022121" y="4043426"/>
                </a:lnTo>
                <a:lnTo>
                  <a:pt x="1045413" y="4071975"/>
                </a:lnTo>
                <a:lnTo>
                  <a:pt x="1056563" y="4086949"/>
                </a:lnTo>
                <a:lnTo>
                  <a:pt x="1058570" y="4090403"/>
                </a:lnTo>
                <a:lnTo>
                  <a:pt x="1055230" y="4095737"/>
                </a:lnTo>
                <a:lnTo>
                  <a:pt x="1052499" y="4100385"/>
                </a:lnTo>
                <a:lnTo>
                  <a:pt x="1031176" y="4134777"/>
                </a:lnTo>
                <a:lnTo>
                  <a:pt x="1024039" y="4146118"/>
                </a:lnTo>
                <a:lnTo>
                  <a:pt x="970267" y="4232910"/>
                </a:lnTo>
                <a:lnTo>
                  <a:pt x="970267" y="4383494"/>
                </a:lnTo>
                <a:lnTo>
                  <a:pt x="966876" y="4390568"/>
                </a:lnTo>
                <a:lnTo>
                  <a:pt x="953884" y="4391114"/>
                </a:lnTo>
                <a:lnTo>
                  <a:pt x="949591" y="4387380"/>
                </a:lnTo>
                <a:lnTo>
                  <a:pt x="950683" y="4386567"/>
                </a:lnTo>
                <a:lnTo>
                  <a:pt x="951242" y="4384103"/>
                </a:lnTo>
                <a:lnTo>
                  <a:pt x="952334" y="4382998"/>
                </a:lnTo>
                <a:lnTo>
                  <a:pt x="956437" y="4377804"/>
                </a:lnTo>
                <a:lnTo>
                  <a:pt x="957618" y="4375328"/>
                </a:lnTo>
                <a:lnTo>
                  <a:pt x="970267" y="4383494"/>
                </a:lnTo>
                <a:lnTo>
                  <a:pt x="970267" y="4232910"/>
                </a:lnTo>
                <a:lnTo>
                  <a:pt x="949045" y="4267162"/>
                </a:lnTo>
                <a:lnTo>
                  <a:pt x="935558" y="4288447"/>
                </a:lnTo>
                <a:lnTo>
                  <a:pt x="921994" y="4309681"/>
                </a:lnTo>
                <a:lnTo>
                  <a:pt x="908672" y="4331017"/>
                </a:lnTo>
                <a:lnTo>
                  <a:pt x="895959" y="4352607"/>
                </a:lnTo>
                <a:lnTo>
                  <a:pt x="888517" y="4382262"/>
                </a:lnTo>
                <a:lnTo>
                  <a:pt x="897255" y="4408475"/>
                </a:lnTo>
                <a:lnTo>
                  <a:pt x="918819" y="4424616"/>
                </a:lnTo>
                <a:lnTo>
                  <a:pt x="949871" y="4424083"/>
                </a:lnTo>
                <a:lnTo>
                  <a:pt x="988682" y="4410570"/>
                </a:lnTo>
                <a:lnTo>
                  <a:pt x="1027214" y="4395673"/>
                </a:lnTo>
                <a:lnTo>
                  <a:pt x="1038542" y="4391114"/>
                </a:lnTo>
                <a:lnTo>
                  <a:pt x="1103947" y="4365206"/>
                </a:lnTo>
                <a:lnTo>
                  <a:pt x="1625587" y="4165752"/>
                </a:lnTo>
                <a:lnTo>
                  <a:pt x="1659369" y="4143718"/>
                </a:lnTo>
                <a:lnTo>
                  <a:pt x="1664195" y="4129417"/>
                </a:lnTo>
                <a:lnTo>
                  <a:pt x="1667738" y="4118914"/>
                </a:lnTo>
                <a:close/>
              </a:path>
            </a:pathLst>
          </a:custGeom>
          <a:solidFill>
            <a:srgbClr val="377583"/>
          </a:solidFill>
        </p:spPr>
        <p:txBody>
          <a:bodyPr wrap="square" lIns="0" tIns="0" rIns="0" bIns="0" rtlCol="0"/>
          <a:lstStyle/>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rot="19860000">
            <a:off x="2497295" y="4215240"/>
            <a:ext cx="12154339" cy="1238250"/>
          </a:xfrm>
          <a:prstGeom prst="rect">
            <a:avLst/>
          </a:prstGeom>
        </p:spPr>
        <p:txBody>
          <a:bodyPr vert="horz" wrap="square" lIns="0" tIns="0" rIns="0" bIns="0" rtlCol="0">
            <a:spAutoFit/>
          </a:bodyPr>
          <a:lstStyle/>
          <a:p>
            <a:pPr>
              <a:lnSpc>
                <a:spcPts val="9590"/>
              </a:lnSpc>
            </a:pPr>
            <a:r>
              <a:rPr sz="14625" spc="-1395" baseline="-1000" dirty="0">
                <a:latin typeface="Arial Black" panose="020B0A04020102020204"/>
                <a:cs typeface="Arial Black" panose="020B0A04020102020204"/>
              </a:rPr>
              <a:t>P</a:t>
            </a:r>
            <a:r>
              <a:rPr sz="14625" spc="-1395" baseline="-1000" dirty="0">
                <a:latin typeface="Arial Black" panose="020B0A04020102020204"/>
                <a:cs typeface="Arial Black" panose="020B0A04020102020204"/>
              </a:rPr>
              <a:t>RI</a:t>
            </a:r>
            <a:r>
              <a:rPr sz="9750" spc="-930" dirty="0">
                <a:latin typeface="Arial Black" panose="020B0A04020102020204"/>
                <a:cs typeface="Arial Black" panose="020B0A04020102020204"/>
              </a:rPr>
              <a:t>MA</a:t>
            </a:r>
            <a:r>
              <a:rPr sz="9750" spc="-930" dirty="0">
                <a:latin typeface="Arial Black" panose="020B0A04020102020204"/>
                <a:cs typeface="Arial Black" panose="020B0A04020102020204"/>
              </a:rPr>
              <a:t>R</a:t>
            </a:r>
            <a:r>
              <a:rPr sz="9750" spc="-930" dirty="0">
                <a:latin typeface="Arial Black" panose="020B0A04020102020204"/>
                <a:cs typeface="Arial Black" panose="020B0A04020102020204"/>
              </a:rPr>
              <a:t>Y</a:t>
            </a:r>
            <a:r>
              <a:rPr sz="9750" spc="-1000" dirty="0">
                <a:latin typeface="Arial Black" panose="020B0A04020102020204"/>
                <a:cs typeface="Arial Black" panose="020B0A04020102020204"/>
              </a:rPr>
              <a:t> </a:t>
            </a:r>
            <a:r>
              <a:rPr sz="9750" spc="-994" dirty="0">
                <a:latin typeface="Arial Black" panose="020B0A04020102020204"/>
                <a:cs typeface="Arial Black" panose="020B0A04020102020204"/>
              </a:rPr>
              <a:t>A</a:t>
            </a:r>
            <a:r>
              <a:rPr sz="9750" spc="-994" dirty="0">
                <a:latin typeface="Arial Black" panose="020B0A04020102020204"/>
                <a:cs typeface="Arial Black" panose="020B0A04020102020204"/>
              </a:rPr>
              <a:t>N</a:t>
            </a:r>
            <a:r>
              <a:rPr sz="9750" spc="-994" dirty="0">
                <a:latin typeface="Arial Black" panose="020B0A04020102020204"/>
                <a:cs typeface="Arial Black" panose="020B0A04020102020204"/>
              </a:rPr>
              <a:t>AL</a:t>
            </a:r>
            <a:r>
              <a:rPr sz="9750" spc="-994" dirty="0">
                <a:latin typeface="Arial Black" panose="020B0A04020102020204"/>
                <a:cs typeface="Arial Black" panose="020B0A04020102020204"/>
              </a:rPr>
              <a:t>YS</a:t>
            </a:r>
            <a:r>
              <a:rPr sz="9750" spc="-994" dirty="0">
                <a:latin typeface="Arial Black" panose="020B0A04020102020204"/>
                <a:cs typeface="Arial Black" panose="020B0A04020102020204"/>
              </a:rPr>
              <a:t>IS</a:t>
            </a:r>
            <a:endParaRPr sz="9750">
              <a:latin typeface="Arial Black" panose="020B0A04020102020204"/>
              <a:cs typeface="Arial Black" panose="020B0A04020102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1" cstate="print"/>
            <a:stretch>
              <a:fillRect/>
            </a:stretch>
          </p:blipFill>
          <p:spPr>
            <a:xfrm>
              <a:off x="0" y="2345950"/>
              <a:ext cx="10315574" cy="5667374"/>
            </a:xfrm>
            <a:prstGeom prst="rect">
              <a:avLst/>
            </a:prstGeom>
          </p:spPr>
        </p:pic>
        <p:pic>
          <p:nvPicPr>
            <p:cNvPr id="4" name="object 4"/>
            <p:cNvPicPr/>
            <p:nvPr/>
          </p:nvPicPr>
          <p:blipFill>
            <a:blip r:embed="rId2" cstate="print"/>
            <a:stretch>
              <a:fillRect/>
            </a:stretch>
          </p:blipFill>
          <p:spPr>
            <a:xfrm>
              <a:off x="10762654" y="1553534"/>
              <a:ext cx="7525345" cy="7665036"/>
            </a:xfrm>
            <a:prstGeom prst="rect">
              <a:avLst/>
            </a:prstGeom>
          </p:spPr>
        </p:pic>
      </p:grpSp>
      <p:sp>
        <p:nvSpPr>
          <p:cNvPr id="5" name="object 5"/>
          <p:cNvSpPr txBox="1">
            <a:spLocks noGrp="1"/>
          </p:cNvSpPr>
          <p:nvPr>
            <p:ph type="title"/>
          </p:nvPr>
        </p:nvSpPr>
        <p:spPr>
          <a:prstGeom prst="rect">
            <a:avLst/>
          </a:prstGeom>
        </p:spPr>
        <p:txBody>
          <a:bodyPr vert="horz" wrap="square" lIns="0" tIns="309006" rIns="0" bIns="0" rtlCol="0">
            <a:spAutoFit/>
          </a:bodyPr>
          <a:lstStyle/>
          <a:p>
            <a:pPr marL="1511935">
              <a:lnSpc>
                <a:spcPct val="100000"/>
              </a:lnSpc>
              <a:spcBef>
                <a:spcPts val="100"/>
              </a:spcBef>
            </a:pPr>
            <a:r>
              <a:rPr sz="2700" spc="105" dirty="0">
                <a:latin typeface="Trebuchet MS" panose="020B0603020202020204"/>
                <a:cs typeface="Trebuchet MS" panose="020B0603020202020204"/>
              </a:rPr>
              <a:t>Identify</a:t>
            </a:r>
            <a:r>
              <a:rPr sz="2700" spc="-235" dirty="0">
                <a:latin typeface="Trebuchet MS" panose="020B0603020202020204"/>
                <a:cs typeface="Trebuchet MS" panose="020B0603020202020204"/>
              </a:rPr>
              <a:t> </a:t>
            </a:r>
            <a:r>
              <a:rPr sz="2700" spc="105" dirty="0">
                <a:latin typeface="Trebuchet MS" panose="020B0603020202020204"/>
                <a:cs typeface="Trebuchet MS" panose="020B0603020202020204"/>
              </a:rPr>
              <a:t>the</a:t>
            </a:r>
            <a:r>
              <a:rPr sz="2700" spc="-229" dirty="0">
                <a:latin typeface="Trebuchet MS" panose="020B0603020202020204"/>
                <a:cs typeface="Trebuchet MS" panose="020B0603020202020204"/>
              </a:rPr>
              <a:t> </a:t>
            </a:r>
            <a:r>
              <a:rPr sz="2700" spc="145" dirty="0">
                <a:latin typeface="Trebuchet MS" panose="020B0603020202020204"/>
                <a:cs typeface="Trebuchet MS" panose="020B0603020202020204"/>
              </a:rPr>
              <a:t>top</a:t>
            </a:r>
            <a:r>
              <a:rPr sz="2700" spc="-229" dirty="0">
                <a:latin typeface="Trebuchet MS" panose="020B0603020202020204"/>
                <a:cs typeface="Trebuchet MS" panose="020B0603020202020204"/>
              </a:rPr>
              <a:t> </a:t>
            </a:r>
            <a:r>
              <a:rPr sz="2700" dirty="0">
                <a:latin typeface="Trebuchet MS" panose="020B0603020202020204"/>
                <a:cs typeface="Trebuchet MS" panose="020B0603020202020204"/>
              </a:rPr>
              <a:t>3</a:t>
            </a:r>
            <a:r>
              <a:rPr sz="2700" spc="-235" dirty="0">
                <a:latin typeface="Trebuchet MS" panose="020B0603020202020204"/>
                <a:cs typeface="Trebuchet MS" panose="020B0603020202020204"/>
              </a:rPr>
              <a:t> </a:t>
            </a:r>
            <a:r>
              <a:rPr sz="2700" spc="225" dirty="0">
                <a:latin typeface="Trebuchet MS" panose="020B0603020202020204"/>
                <a:cs typeface="Trebuchet MS" panose="020B0603020202020204"/>
              </a:rPr>
              <a:t>&amp;</a:t>
            </a:r>
            <a:r>
              <a:rPr sz="2700" spc="-229" dirty="0">
                <a:latin typeface="Trebuchet MS" panose="020B0603020202020204"/>
                <a:cs typeface="Trebuchet MS" panose="020B0603020202020204"/>
              </a:rPr>
              <a:t> </a:t>
            </a:r>
            <a:r>
              <a:rPr sz="2700" spc="190" dirty="0">
                <a:latin typeface="Trebuchet MS" panose="020B0603020202020204"/>
                <a:cs typeface="Trebuchet MS" panose="020B0603020202020204"/>
              </a:rPr>
              <a:t>bottom</a:t>
            </a:r>
            <a:r>
              <a:rPr sz="2700" spc="355" dirty="0">
                <a:latin typeface="Trebuchet MS" panose="020B0603020202020204"/>
                <a:cs typeface="Trebuchet MS" panose="020B0603020202020204"/>
              </a:rPr>
              <a:t> </a:t>
            </a:r>
            <a:r>
              <a:rPr sz="2700" dirty="0">
                <a:latin typeface="Trebuchet MS" panose="020B0603020202020204"/>
                <a:cs typeface="Trebuchet MS" panose="020B0603020202020204"/>
              </a:rPr>
              <a:t>3</a:t>
            </a:r>
            <a:r>
              <a:rPr sz="2700" spc="-229" dirty="0">
                <a:latin typeface="Trebuchet MS" panose="020B0603020202020204"/>
                <a:cs typeface="Trebuchet MS" panose="020B0603020202020204"/>
              </a:rPr>
              <a:t> </a:t>
            </a:r>
            <a:r>
              <a:rPr sz="2700" spc="110" dirty="0">
                <a:latin typeface="Trebuchet MS" panose="020B0603020202020204"/>
                <a:cs typeface="Trebuchet MS" panose="020B0603020202020204"/>
              </a:rPr>
              <a:t>cities</a:t>
            </a:r>
            <a:r>
              <a:rPr sz="2700" spc="-229" dirty="0">
                <a:latin typeface="Trebuchet MS" panose="020B0603020202020204"/>
                <a:cs typeface="Trebuchet MS" panose="020B0603020202020204"/>
              </a:rPr>
              <a:t> </a:t>
            </a:r>
            <a:r>
              <a:rPr sz="2700" spc="254" dirty="0">
                <a:latin typeface="Trebuchet MS" panose="020B0603020202020204"/>
                <a:cs typeface="Trebuchet MS" panose="020B0603020202020204"/>
              </a:rPr>
              <a:t>by</a:t>
            </a:r>
            <a:r>
              <a:rPr sz="2700" spc="-235" dirty="0">
                <a:latin typeface="Trebuchet MS" panose="020B0603020202020204"/>
                <a:cs typeface="Trebuchet MS" panose="020B0603020202020204"/>
              </a:rPr>
              <a:t> </a:t>
            </a:r>
            <a:r>
              <a:rPr sz="2700" spc="114" dirty="0">
                <a:latin typeface="Trebuchet MS" panose="020B0603020202020204"/>
                <a:cs typeface="Trebuchet MS" panose="020B0603020202020204"/>
              </a:rPr>
              <a:t>total</a:t>
            </a:r>
            <a:r>
              <a:rPr sz="2700" spc="-229" dirty="0">
                <a:latin typeface="Trebuchet MS" panose="020B0603020202020204"/>
                <a:cs typeface="Trebuchet MS" panose="020B0603020202020204"/>
              </a:rPr>
              <a:t> </a:t>
            </a:r>
            <a:r>
              <a:rPr sz="2700" spc="114" dirty="0">
                <a:latin typeface="Trebuchet MS" panose="020B0603020202020204"/>
                <a:cs typeface="Trebuchet MS" panose="020B0603020202020204"/>
              </a:rPr>
              <a:t>trips</a:t>
            </a:r>
            <a:r>
              <a:rPr sz="2700" spc="-229" dirty="0">
                <a:latin typeface="Trebuchet MS" panose="020B0603020202020204"/>
                <a:cs typeface="Trebuchet MS" panose="020B0603020202020204"/>
              </a:rPr>
              <a:t> </a:t>
            </a:r>
            <a:r>
              <a:rPr sz="2700" spc="135" dirty="0">
                <a:latin typeface="Trebuchet MS" panose="020B0603020202020204"/>
                <a:cs typeface="Trebuchet MS" panose="020B0603020202020204"/>
              </a:rPr>
              <a:t>over</a:t>
            </a:r>
            <a:r>
              <a:rPr sz="2700" spc="-235" dirty="0">
                <a:latin typeface="Trebuchet MS" panose="020B0603020202020204"/>
                <a:cs typeface="Trebuchet MS" panose="020B0603020202020204"/>
              </a:rPr>
              <a:t> </a:t>
            </a:r>
            <a:r>
              <a:rPr sz="2700" spc="105" dirty="0">
                <a:latin typeface="Trebuchet MS" panose="020B0603020202020204"/>
                <a:cs typeface="Trebuchet MS" panose="020B0603020202020204"/>
              </a:rPr>
              <a:t>the</a:t>
            </a:r>
            <a:r>
              <a:rPr sz="2700" spc="-229" dirty="0">
                <a:latin typeface="Trebuchet MS" panose="020B0603020202020204"/>
                <a:cs typeface="Trebuchet MS" panose="020B0603020202020204"/>
              </a:rPr>
              <a:t> </a:t>
            </a:r>
            <a:r>
              <a:rPr sz="2700" spc="70" dirty="0">
                <a:latin typeface="Trebuchet MS" panose="020B0603020202020204"/>
                <a:cs typeface="Trebuchet MS" panose="020B0603020202020204"/>
              </a:rPr>
              <a:t>entire</a:t>
            </a:r>
            <a:r>
              <a:rPr sz="2700" spc="-229" dirty="0">
                <a:latin typeface="Trebuchet MS" panose="020B0603020202020204"/>
                <a:cs typeface="Trebuchet MS" panose="020B0603020202020204"/>
              </a:rPr>
              <a:t> </a:t>
            </a:r>
            <a:r>
              <a:rPr sz="2700" spc="235" dirty="0">
                <a:latin typeface="Trebuchet MS" panose="020B0603020202020204"/>
                <a:cs typeface="Trebuchet MS" panose="020B0603020202020204"/>
              </a:rPr>
              <a:t>analysis</a:t>
            </a:r>
            <a:r>
              <a:rPr sz="2700" spc="-235" dirty="0">
                <a:latin typeface="Trebuchet MS" panose="020B0603020202020204"/>
                <a:cs typeface="Trebuchet MS" panose="020B0603020202020204"/>
              </a:rPr>
              <a:t> </a:t>
            </a:r>
            <a:r>
              <a:rPr sz="2700" spc="70" dirty="0">
                <a:latin typeface="Trebuchet MS" panose="020B0603020202020204"/>
                <a:cs typeface="Trebuchet MS" panose="020B0603020202020204"/>
              </a:rPr>
              <a:t>period.</a:t>
            </a:r>
            <a:endParaRPr sz="2700">
              <a:latin typeface="Trebuchet MS" panose="020B0603020202020204"/>
              <a:cs typeface="Trebuchet MS" panose="020B0603020202020204"/>
            </a:endParaRPr>
          </a:p>
        </p:txBody>
      </p:sp>
      <p:sp>
        <p:nvSpPr>
          <p:cNvPr id="6" name="object 6"/>
          <p:cNvSpPr txBox="1"/>
          <p:nvPr/>
        </p:nvSpPr>
        <p:spPr>
          <a:xfrm>
            <a:off x="11666291" y="2566970"/>
            <a:ext cx="6233795" cy="4648835"/>
          </a:xfrm>
          <a:prstGeom prst="rect">
            <a:avLst/>
          </a:prstGeom>
        </p:spPr>
        <p:txBody>
          <a:bodyPr vert="horz" wrap="square" lIns="0" tIns="12065" rIns="0" bIns="0" rtlCol="0">
            <a:spAutoFit/>
          </a:bodyPr>
          <a:lstStyle/>
          <a:p>
            <a:pPr marL="12700" marR="5080">
              <a:lnSpc>
                <a:spcPct val="117000"/>
              </a:lnSpc>
              <a:spcBef>
                <a:spcPts val="95"/>
              </a:spcBef>
              <a:tabLst>
                <a:tab pos="2426970" algn="l"/>
                <a:tab pos="2639695" algn="l"/>
              </a:tabLst>
            </a:pPr>
            <a:r>
              <a:rPr sz="2400" b="1" spc="145" dirty="0">
                <a:latin typeface="Trebuchet MS" panose="020B0603020202020204"/>
                <a:cs typeface="Trebuchet MS" panose="020B0603020202020204"/>
              </a:rPr>
              <a:t>Jaipur</a:t>
            </a:r>
            <a:r>
              <a:rPr sz="2400" b="1" spc="-204" dirty="0">
                <a:latin typeface="Trebuchet MS" panose="020B0603020202020204"/>
                <a:cs typeface="Trebuchet MS" panose="020B0603020202020204"/>
              </a:rPr>
              <a:t> </a:t>
            </a:r>
            <a:r>
              <a:rPr sz="2400" spc="120" dirty="0">
                <a:latin typeface="Lucida Sans Unicode" panose="020B0602030504020204"/>
                <a:cs typeface="Lucida Sans Unicode" panose="020B0602030504020204"/>
              </a:rPr>
              <a:t>has</a:t>
            </a:r>
            <a:r>
              <a:rPr sz="2400" spc="-110" dirty="0">
                <a:latin typeface="Lucida Sans Unicode" panose="020B0602030504020204"/>
                <a:cs typeface="Lucida Sans Unicode" panose="020B0602030504020204"/>
              </a:rPr>
              <a:t> </a:t>
            </a:r>
            <a:r>
              <a:rPr sz="2400" spc="-25" dirty="0">
                <a:latin typeface="Lucida Sans Unicode" panose="020B0602030504020204"/>
                <a:cs typeface="Lucida Sans Unicode" panose="020B0602030504020204"/>
              </a:rPr>
              <a:t>77K</a:t>
            </a:r>
            <a:r>
              <a:rPr sz="2400" dirty="0">
                <a:latin typeface="Lucida Sans Unicode" panose="020B0602030504020204"/>
                <a:cs typeface="Lucida Sans Unicode" panose="020B0602030504020204"/>
              </a:rPr>
              <a:t>	</a:t>
            </a:r>
            <a:r>
              <a:rPr sz="2400" spc="-20" dirty="0">
                <a:latin typeface="Lucida Sans Unicode" panose="020B0602030504020204"/>
                <a:cs typeface="Lucida Sans Unicode" panose="020B0602030504020204"/>
              </a:rPr>
              <a:t>trips</a:t>
            </a:r>
            <a:r>
              <a:rPr sz="2400" spc="-120" dirty="0">
                <a:latin typeface="Lucida Sans Unicode" panose="020B0602030504020204"/>
                <a:cs typeface="Lucida Sans Unicode" panose="020B0602030504020204"/>
              </a:rPr>
              <a:t> </a:t>
            </a:r>
            <a:r>
              <a:rPr sz="2400" spc="-290" dirty="0">
                <a:latin typeface="Lucida Sans Unicode" panose="020B0602030504020204"/>
                <a:cs typeface="Lucida Sans Unicode" panose="020B0602030504020204"/>
              </a:rPr>
              <a:t>,</a:t>
            </a:r>
            <a:r>
              <a:rPr sz="2400" spc="-114" dirty="0">
                <a:latin typeface="Lucida Sans Unicode" panose="020B0602030504020204"/>
                <a:cs typeface="Lucida Sans Unicode" panose="020B0602030504020204"/>
              </a:rPr>
              <a:t> </a:t>
            </a:r>
            <a:r>
              <a:rPr sz="2400" b="1" spc="145" dirty="0">
                <a:latin typeface="Trebuchet MS" panose="020B0603020202020204"/>
                <a:cs typeface="Trebuchet MS" panose="020B0603020202020204"/>
              </a:rPr>
              <a:t>Luckhnow</a:t>
            </a:r>
            <a:r>
              <a:rPr sz="2400" b="1" spc="-80" dirty="0">
                <a:latin typeface="Trebuchet MS" panose="020B0603020202020204"/>
                <a:cs typeface="Trebuchet MS" panose="020B0603020202020204"/>
              </a:rPr>
              <a:t> </a:t>
            </a:r>
            <a:r>
              <a:rPr sz="2400" spc="120" dirty="0">
                <a:latin typeface="Lucida Sans Unicode" panose="020B0602030504020204"/>
                <a:cs typeface="Lucida Sans Unicode" panose="020B0602030504020204"/>
              </a:rPr>
              <a:t>has</a:t>
            </a:r>
            <a:r>
              <a:rPr sz="2400" spc="-120" dirty="0">
                <a:latin typeface="Lucida Sans Unicode" panose="020B0602030504020204"/>
                <a:cs typeface="Lucida Sans Unicode" panose="020B0602030504020204"/>
              </a:rPr>
              <a:t> </a:t>
            </a:r>
            <a:r>
              <a:rPr sz="2400" spc="-25" dirty="0">
                <a:latin typeface="Lucida Sans Unicode" panose="020B0602030504020204"/>
                <a:cs typeface="Lucida Sans Unicode" panose="020B0602030504020204"/>
              </a:rPr>
              <a:t>64K </a:t>
            </a:r>
            <a:r>
              <a:rPr sz="2400" spc="100" dirty="0">
                <a:latin typeface="Lucida Sans Unicode" panose="020B0602030504020204"/>
                <a:cs typeface="Lucida Sans Unicode" panose="020B0602030504020204"/>
              </a:rPr>
              <a:t>&amp;</a:t>
            </a:r>
            <a:r>
              <a:rPr sz="2400" spc="-114" dirty="0">
                <a:latin typeface="Lucida Sans Unicode" panose="020B0602030504020204"/>
                <a:cs typeface="Lucida Sans Unicode" panose="020B0602030504020204"/>
              </a:rPr>
              <a:t> </a:t>
            </a:r>
            <a:r>
              <a:rPr sz="2400" b="1" spc="165" dirty="0">
                <a:latin typeface="Trebuchet MS" panose="020B0603020202020204"/>
                <a:cs typeface="Trebuchet MS" panose="020B0603020202020204"/>
              </a:rPr>
              <a:t>Surat</a:t>
            </a:r>
            <a:r>
              <a:rPr sz="2400" b="1" spc="-75" dirty="0">
                <a:latin typeface="Trebuchet MS" panose="020B0603020202020204"/>
                <a:cs typeface="Trebuchet MS" panose="020B0603020202020204"/>
              </a:rPr>
              <a:t> </a:t>
            </a:r>
            <a:r>
              <a:rPr sz="2400" spc="120" dirty="0">
                <a:latin typeface="Lucida Sans Unicode" panose="020B0602030504020204"/>
                <a:cs typeface="Lucida Sans Unicode" panose="020B0602030504020204"/>
              </a:rPr>
              <a:t>has</a:t>
            </a:r>
            <a:r>
              <a:rPr sz="2400" spc="-114" dirty="0">
                <a:latin typeface="Lucida Sans Unicode" panose="020B0602030504020204"/>
                <a:cs typeface="Lucida Sans Unicode" panose="020B0602030504020204"/>
              </a:rPr>
              <a:t> </a:t>
            </a:r>
            <a:r>
              <a:rPr sz="2400" spc="-25" dirty="0">
                <a:latin typeface="Lucida Sans Unicode" panose="020B0602030504020204"/>
                <a:cs typeface="Lucida Sans Unicode" panose="020B0602030504020204"/>
              </a:rPr>
              <a:t>55K</a:t>
            </a:r>
            <a:r>
              <a:rPr sz="2400" dirty="0">
                <a:latin typeface="Lucida Sans Unicode" panose="020B0602030504020204"/>
                <a:cs typeface="Lucida Sans Unicode" panose="020B0602030504020204"/>
              </a:rPr>
              <a:t>	</a:t>
            </a:r>
            <a:r>
              <a:rPr sz="2400" spc="114" dirty="0">
                <a:latin typeface="Lucida Sans Unicode" panose="020B0602030504020204"/>
                <a:cs typeface="Lucida Sans Unicode" panose="020B0602030504020204"/>
              </a:rPr>
              <a:t>are</a:t>
            </a:r>
            <a:r>
              <a:rPr sz="2400" spc="-90" dirty="0">
                <a:latin typeface="Lucida Sans Unicode" panose="020B0602030504020204"/>
                <a:cs typeface="Lucida Sans Unicode" panose="020B0602030504020204"/>
              </a:rPr>
              <a:t> </a:t>
            </a:r>
            <a:r>
              <a:rPr sz="2400" spc="50" dirty="0">
                <a:latin typeface="Lucida Sans Unicode" panose="020B0602030504020204"/>
                <a:cs typeface="Lucida Sans Unicode" panose="020B0602030504020204"/>
              </a:rPr>
              <a:t>the</a:t>
            </a:r>
            <a:r>
              <a:rPr sz="2400" spc="-80" dirty="0">
                <a:latin typeface="Lucida Sans Unicode" panose="020B0602030504020204"/>
                <a:cs typeface="Lucida Sans Unicode" panose="020B0602030504020204"/>
              </a:rPr>
              <a:t> </a:t>
            </a:r>
            <a:r>
              <a:rPr sz="2400" b="1" spc="140" dirty="0">
                <a:latin typeface="Trebuchet MS" panose="020B0603020202020204"/>
                <a:cs typeface="Trebuchet MS" panose="020B0603020202020204"/>
              </a:rPr>
              <a:t>top</a:t>
            </a:r>
            <a:r>
              <a:rPr sz="2400" b="1" spc="-190" dirty="0">
                <a:latin typeface="Trebuchet MS" panose="020B0603020202020204"/>
                <a:cs typeface="Trebuchet MS" panose="020B0603020202020204"/>
              </a:rPr>
              <a:t> </a:t>
            </a:r>
            <a:r>
              <a:rPr sz="2400" b="1" dirty="0">
                <a:latin typeface="Trebuchet MS" panose="020B0603020202020204"/>
                <a:cs typeface="Trebuchet MS" panose="020B0603020202020204"/>
              </a:rPr>
              <a:t>3</a:t>
            </a:r>
            <a:r>
              <a:rPr sz="2400" b="1" spc="-190" dirty="0">
                <a:latin typeface="Trebuchet MS" panose="020B0603020202020204"/>
                <a:cs typeface="Trebuchet MS" panose="020B0603020202020204"/>
              </a:rPr>
              <a:t> </a:t>
            </a:r>
            <a:r>
              <a:rPr sz="2400" dirty="0">
                <a:latin typeface="Lucida Sans Unicode" panose="020B0602030504020204"/>
                <a:cs typeface="Lucida Sans Unicode" panose="020B0602030504020204"/>
              </a:rPr>
              <a:t>Cities</a:t>
            </a:r>
            <a:r>
              <a:rPr sz="2400" spc="-85" dirty="0">
                <a:latin typeface="Lucida Sans Unicode" panose="020B0602030504020204"/>
                <a:cs typeface="Lucida Sans Unicode" panose="020B0602030504020204"/>
              </a:rPr>
              <a:t> </a:t>
            </a:r>
            <a:r>
              <a:rPr sz="2400" spc="75" dirty="0">
                <a:latin typeface="Lucida Sans Unicode" panose="020B0602030504020204"/>
                <a:cs typeface="Lucida Sans Unicode" panose="020B0602030504020204"/>
              </a:rPr>
              <a:t>by </a:t>
            </a:r>
            <a:r>
              <a:rPr sz="2400" dirty="0">
                <a:latin typeface="Lucida Sans Unicode" panose="020B0602030504020204"/>
                <a:cs typeface="Lucida Sans Unicode" panose="020B0602030504020204"/>
              </a:rPr>
              <a:t>total</a:t>
            </a:r>
            <a:r>
              <a:rPr sz="2400" spc="55" dirty="0">
                <a:latin typeface="Lucida Sans Unicode" panose="020B0602030504020204"/>
                <a:cs typeface="Lucida Sans Unicode" panose="020B0602030504020204"/>
              </a:rPr>
              <a:t> </a:t>
            </a:r>
            <a:r>
              <a:rPr sz="2400" spc="-10" dirty="0">
                <a:latin typeface="Lucida Sans Unicode" panose="020B0602030504020204"/>
                <a:cs typeface="Lucida Sans Unicode" panose="020B0602030504020204"/>
              </a:rPr>
              <a:t>trips.</a:t>
            </a:r>
            <a:endParaRPr sz="2400">
              <a:latin typeface="Lucida Sans Unicode" panose="020B0602030504020204"/>
              <a:cs typeface="Lucida Sans Unicode" panose="020B0602030504020204"/>
            </a:endParaRPr>
          </a:p>
          <a:p>
            <a:pPr marL="12700">
              <a:lnSpc>
                <a:spcPct val="100000"/>
              </a:lnSpc>
              <a:spcBef>
                <a:spcPts val="495"/>
              </a:spcBef>
            </a:pPr>
            <a:r>
              <a:rPr sz="2400" dirty="0">
                <a:latin typeface="Lucida Sans Unicode" panose="020B0602030504020204"/>
                <a:cs typeface="Lucida Sans Unicode" panose="020B0602030504020204"/>
              </a:rPr>
              <a:t>Out</a:t>
            </a:r>
            <a:r>
              <a:rPr sz="2400" spc="-80"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of</a:t>
            </a:r>
            <a:r>
              <a:rPr sz="2400" spc="-75" dirty="0">
                <a:latin typeface="Lucida Sans Unicode" panose="020B0602030504020204"/>
                <a:cs typeface="Lucida Sans Unicode" panose="020B0602030504020204"/>
              </a:rPr>
              <a:t> </a:t>
            </a:r>
            <a:r>
              <a:rPr sz="2400" spc="-65" dirty="0">
                <a:latin typeface="Lucida Sans Unicode" panose="020B0602030504020204"/>
                <a:cs typeface="Lucida Sans Unicode" panose="020B0602030504020204"/>
              </a:rPr>
              <a:t>426K</a:t>
            </a:r>
            <a:r>
              <a:rPr sz="2400" spc="-80"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Overall</a:t>
            </a:r>
            <a:r>
              <a:rPr sz="2400" spc="-75"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Total</a:t>
            </a:r>
            <a:r>
              <a:rPr sz="2400" spc="-80" dirty="0">
                <a:latin typeface="Lucida Sans Unicode" panose="020B0602030504020204"/>
                <a:cs typeface="Lucida Sans Unicode" panose="020B0602030504020204"/>
              </a:rPr>
              <a:t> </a:t>
            </a:r>
            <a:r>
              <a:rPr sz="2400" spc="-10" dirty="0">
                <a:latin typeface="Lucida Sans Unicode" panose="020B0602030504020204"/>
                <a:cs typeface="Lucida Sans Unicode" panose="020B0602030504020204"/>
              </a:rPr>
              <a:t>Trips</a:t>
            </a:r>
            <a:endParaRPr sz="2400">
              <a:latin typeface="Lucida Sans Unicode" panose="020B0602030504020204"/>
              <a:cs typeface="Lucida Sans Unicode" panose="020B0602030504020204"/>
            </a:endParaRPr>
          </a:p>
          <a:p>
            <a:pPr>
              <a:lnSpc>
                <a:spcPct val="100000"/>
              </a:lnSpc>
              <a:spcBef>
                <a:spcPts val="2340"/>
              </a:spcBef>
            </a:pPr>
            <a:endParaRPr sz="2400">
              <a:latin typeface="Lucida Sans Unicode" panose="020B0602030504020204"/>
              <a:cs typeface="Lucida Sans Unicode" panose="020B0602030504020204"/>
            </a:endParaRPr>
          </a:p>
          <a:p>
            <a:pPr marL="153670" marR="219075">
              <a:lnSpc>
                <a:spcPct val="117000"/>
              </a:lnSpc>
            </a:pPr>
            <a:r>
              <a:rPr sz="2400" b="1" spc="250" dirty="0">
                <a:latin typeface="Trebuchet MS" panose="020B0603020202020204"/>
                <a:cs typeface="Trebuchet MS" panose="020B0603020202020204"/>
              </a:rPr>
              <a:t>Visakhapatnam</a:t>
            </a:r>
            <a:r>
              <a:rPr sz="2400" b="1" spc="-25" dirty="0">
                <a:latin typeface="Trebuchet MS" panose="020B0603020202020204"/>
                <a:cs typeface="Trebuchet MS" panose="020B0603020202020204"/>
              </a:rPr>
              <a:t> </a:t>
            </a:r>
            <a:r>
              <a:rPr sz="2400" spc="130" dirty="0">
                <a:latin typeface="Lucida Sans Unicode" panose="020B0602030504020204"/>
                <a:cs typeface="Lucida Sans Unicode" panose="020B0602030504020204"/>
              </a:rPr>
              <a:t>has</a:t>
            </a:r>
            <a:r>
              <a:rPr sz="2400" spc="-55" dirty="0">
                <a:latin typeface="Lucida Sans Unicode" panose="020B0602030504020204"/>
                <a:cs typeface="Lucida Sans Unicode" panose="020B0602030504020204"/>
              </a:rPr>
              <a:t> </a:t>
            </a:r>
            <a:r>
              <a:rPr sz="2400" spc="-95" dirty="0">
                <a:latin typeface="Lucida Sans Unicode" panose="020B0602030504020204"/>
                <a:cs typeface="Lucida Sans Unicode" panose="020B0602030504020204"/>
              </a:rPr>
              <a:t>28K</a:t>
            </a:r>
            <a:r>
              <a:rPr sz="2400" spc="-50"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total</a:t>
            </a:r>
            <a:r>
              <a:rPr sz="2400" spc="-55" dirty="0">
                <a:latin typeface="Lucida Sans Unicode" panose="020B0602030504020204"/>
                <a:cs typeface="Lucida Sans Unicode" panose="020B0602030504020204"/>
              </a:rPr>
              <a:t> </a:t>
            </a:r>
            <a:r>
              <a:rPr sz="2400" spc="-10" dirty="0">
                <a:latin typeface="Lucida Sans Unicode" panose="020B0602030504020204"/>
                <a:cs typeface="Lucida Sans Unicode" panose="020B0602030504020204"/>
              </a:rPr>
              <a:t>trips, </a:t>
            </a:r>
            <a:r>
              <a:rPr sz="2400" b="1" spc="190" dirty="0">
                <a:latin typeface="Trebuchet MS" panose="020B0603020202020204"/>
                <a:cs typeface="Trebuchet MS" panose="020B0603020202020204"/>
              </a:rPr>
              <a:t>Coimbatore</a:t>
            </a:r>
            <a:r>
              <a:rPr sz="2400" b="1" spc="-70" dirty="0">
                <a:latin typeface="Trebuchet MS" panose="020B0603020202020204"/>
                <a:cs typeface="Trebuchet MS" panose="020B0603020202020204"/>
              </a:rPr>
              <a:t> </a:t>
            </a:r>
            <a:r>
              <a:rPr sz="2400" spc="130" dirty="0">
                <a:latin typeface="Lucida Sans Unicode" panose="020B0602030504020204"/>
                <a:cs typeface="Lucida Sans Unicode" panose="020B0602030504020204"/>
              </a:rPr>
              <a:t>has</a:t>
            </a:r>
            <a:r>
              <a:rPr sz="2400" spc="-105" dirty="0">
                <a:latin typeface="Lucida Sans Unicode" panose="020B0602030504020204"/>
                <a:cs typeface="Lucida Sans Unicode" panose="020B0602030504020204"/>
              </a:rPr>
              <a:t> </a:t>
            </a:r>
            <a:r>
              <a:rPr sz="2400" spc="-340" dirty="0">
                <a:latin typeface="Lucida Sans Unicode" panose="020B0602030504020204"/>
                <a:cs typeface="Lucida Sans Unicode" panose="020B0602030504020204"/>
              </a:rPr>
              <a:t>21K</a:t>
            </a:r>
            <a:r>
              <a:rPr sz="2400" spc="-105" dirty="0">
                <a:latin typeface="Lucida Sans Unicode" panose="020B0602030504020204"/>
                <a:cs typeface="Lucida Sans Unicode" panose="020B0602030504020204"/>
              </a:rPr>
              <a:t> </a:t>
            </a:r>
            <a:r>
              <a:rPr sz="2400" spc="100" dirty="0">
                <a:latin typeface="Lucida Sans Unicode" panose="020B0602030504020204"/>
                <a:cs typeface="Lucida Sans Unicode" panose="020B0602030504020204"/>
              </a:rPr>
              <a:t>&amp;</a:t>
            </a:r>
            <a:r>
              <a:rPr sz="2400" spc="-105" dirty="0">
                <a:latin typeface="Lucida Sans Unicode" panose="020B0602030504020204"/>
                <a:cs typeface="Lucida Sans Unicode" panose="020B0602030504020204"/>
              </a:rPr>
              <a:t> </a:t>
            </a:r>
            <a:r>
              <a:rPr sz="2400" b="1" spc="204" dirty="0">
                <a:latin typeface="Trebuchet MS" panose="020B0603020202020204"/>
                <a:cs typeface="Trebuchet MS" panose="020B0603020202020204"/>
              </a:rPr>
              <a:t>Mysore</a:t>
            </a:r>
            <a:r>
              <a:rPr sz="2400" b="1" spc="-70" dirty="0">
                <a:latin typeface="Trebuchet MS" panose="020B0603020202020204"/>
                <a:cs typeface="Trebuchet MS" panose="020B0603020202020204"/>
              </a:rPr>
              <a:t> </a:t>
            </a:r>
            <a:r>
              <a:rPr sz="2400" spc="130" dirty="0">
                <a:latin typeface="Lucida Sans Unicode" panose="020B0602030504020204"/>
                <a:cs typeface="Lucida Sans Unicode" panose="020B0602030504020204"/>
              </a:rPr>
              <a:t>has</a:t>
            </a:r>
            <a:r>
              <a:rPr sz="2400" spc="-105" dirty="0">
                <a:latin typeface="Lucida Sans Unicode" panose="020B0602030504020204"/>
                <a:cs typeface="Lucida Sans Unicode" panose="020B0602030504020204"/>
              </a:rPr>
              <a:t> </a:t>
            </a:r>
            <a:r>
              <a:rPr sz="2400" spc="-315" dirty="0">
                <a:latin typeface="Lucida Sans Unicode" panose="020B0602030504020204"/>
                <a:cs typeface="Lucida Sans Unicode" panose="020B0602030504020204"/>
              </a:rPr>
              <a:t>16K </a:t>
            </a:r>
            <a:r>
              <a:rPr sz="2400" dirty="0">
                <a:latin typeface="Lucida Sans Unicode" panose="020B0602030504020204"/>
                <a:cs typeface="Lucida Sans Unicode" panose="020B0602030504020204"/>
              </a:rPr>
              <a:t>out</a:t>
            </a:r>
            <a:r>
              <a:rPr sz="2400" spc="-75"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of</a:t>
            </a:r>
            <a:r>
              <a:rPr sz="2400" spc="-70" dirty="0">
                <a:latin typeface="Lucida Sans Unicode" panose="020B0602030504020204"/>
                <a:cs typeface="Lucida Sans Unicode" panose="020B0602030504020204"/>
              </a:rPr>
              <a:t> </a:t>
            </a:r>
            <a:r>
              <a:rPr sz="2400" spc="-65" dirty="0">
                <a:latin typeface="Lucida Sans Unicode" panose="020B0602030504020204"/>
                <a:cs typeface="Lucida Sans Unicode" panose="020B0602030504020204"/>
              </a:rPr>
              <a:t>426K</a:t>
            </a:r>
            <a:r>
              <a:rPr sz="2400" spc="-70"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Overall</a:t>
            </a:r>
            <a:r>
              <a:rPr sz="2400" spc="-70"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Total</a:t>
            </a:r>
            <a:r>
              <a:rPr sz="2400" spc="-70" dirty="0">
                <a:latin typeface="Lucida Sans Unicode" panose="020B0602030504020204"/>
                <a:cs typeface="Lucida Sans Unicode" panose="020B0602030504020204"/>
              </a:rPr>
              <a:t> </a:t>
            </a:r>
            <a:r>
              <a:rPr sz="2400" spc="-10" dirty="0">
                <a:latin typeface="Lucida Sans Unicode" panose="020B0602030504020204"/>
                <a:cs typeface="Lucida Sans Unicode" panose="020B0602030504020204"/>
              </a:rPr>
              <a:t>trips</a:t>
            </a:r>
            <a:r>
              <a:rPr sz="2400" spc="-75" dirty="0">
                <a:latin typeface="Lucida Sans Unicode" panose="020B0602030504020204"/>
                <a:cs typeface="Lucida Sans Unicode" panose="020B0602030504020204"/>
              </a:rPr>
              <a:t> </a:t>
            </a:r>
            <a:r>
              <a:rPr sz="2400" spc="70" dirty="0">
                <a:latin typeface="Lucida Sans Unicode" panose="020B0602030504020204"/>
                <a:cs typeface="Lucida Sans Unicode" panose="020B0602030504020204"/>
              </a:rPr>
              <a:t>these</a:t>
            </a:r>
            <a:r>
              <a:rPr sz="2400" spc="-70" dirty="0">
                <a:latin typeface="Lucida Sans Unicode" panose="020B0602030504020204"/>
                <a:cs typeface="Lucida Sans Unicode" panose="020B0602030504020204"/>
              </a:rPr>
              <a:t> </a:t>
            </a:r>
            <a:r>
              <a:rPr sz="2400" spc="-25" dirty="0">
                <a:latin typeface="Lucida Sans Unicode" panose="020B0602030504020204"/>
                <a:cs typeface="Lucida Sans Unicode" panose="020B0602030504020204"/>
              </a:rPr>
              <a:t>all </a:t>
            </a:r>
            <a:r>
              <a:rPr sz="2400" spc="-100" dirty="0">
                <a:latin typeface="Lucida Sans Unicode" panose="020B0602030504020204"/>
                <a:cs typeface="Lucida Sans Unicode" panose="020B0602030504020204"/>
              </a:rPr>
              <a:t>3</a:t>
            </a:r>
            <a:r>
              <a:rPr sz="2400" spc="-65"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Cities</a:t>
            </a:r>
            <a:r>
              <a:rPr sz="2400" spc="-65" dirty="0">
                <a:latin typeface="Lucida Sans Unicode" panose="020B0602030504020204"/>
                <a:cs typeface="Lucida Sans Unicode" panose="020B0602030504020204"/>
              </a:rPr>
              <a:t> </a:t>
            </a:r>
            <a:r>
              <a:rPr sz="2400" spc="120" dirty="0">
                <a:latin typeface="Lucida Sans Unicode" panose="020B0602030504020204"/>
                <a:cs typeface="Lucida Sans Unicode" panose="020B0602030504020204"/>
              </a:rPr>
              <a:t>are</a:t>
            </a:r>
            <a:r>
              <a:rPr sz="2400" spc="-65" dirty="0">
                <a:latin typeface="Lucida Sans Unicode" panose="020B0602030504020204"/>
                <a:cs typeface="Lucida Sans Unicode" panose="020B0602030504020204"/>
              </a:rPr>
              <a:t> </a:t>
            </a:r>
            <a:r>
              <a:rPr sz="2400" spc="60" dirty="0">
                <a:latin typeface="Lucida Sans Unicode" panose="020B0602030504020204"/>
                <a:cs typeface="Lucida Sans Unicode" panose="020B0602030504020204"/>
              </a:rPr>
              <a:t>the</a:t>
            </a:r>
            <a:r>
              <a:rPr sz="2400" spc="-60" dirty="0">
                <a:latin typeface="Lucida Sans Unicode" panose="020B0602030504020204"/>
                <a:cs typeface="Lucida Sans Unicode" panose="020B0602030504020204"/>
              </a:rPr>
              <a:t> </a:t>
            </a:r>
            <a:r>
              <a:rPr sz="2400" b="1" spc="170" dirty="0">
                <a:latin typeface="Trebuchet MS" panose="020B0603020202020204"/>
                <a:cs typeface="Trebuchet MS" panose="020B0603020202020204"/>
              </a:rPr>
              <a:t>Bottom</a:t>
            </a:r>
            <a:r>
              <a:rPr sz="2400" b="1" spc="-175" dirty="0">
                <a:latin typeface="Trebuchet MS" panose="020B0603020202020204"/>
                <a:cs typeface="Trebuchet MS" panose="020B0603020202020204"/>
              </a:rPr>
              <a:t> </a:t>
            </a:r>
            <a:r>
              <a:rPr sz="2400" b="1" dirty="0">
                <a:latin typeface="Trebuchet MS" panose="020B0603020202020204"/>
                <a:cs typeface="Trebuchet MS" panose="020B0603020202020204"/>
              </a:rPr>
              <a:t>3</a:t>
            </a:r>
            <a:r>
              <a:rPr sz="2400" b="1" spc="-30" dirty="0">
                <a:latin typeface="Trebuchet MS" panose="020B0603020202020204"/>
                <a:cs typeface="Trebuchet MS" panose="020B0603020202020204"/>
              </a:rPr>
              <a:t> </a:t>
            </a:r>
            <a:r>
              <a:rPr sz="2400" dirty="0">
                <a:latin typeface="Lucida Sans Unicode" panose="020B0602030504020204"/>
                <a:cs typeface="Lucida Sans Unicode" panose="020B0602030504020204"/>
              </a:rPr>
              <a:t>Cities</a:t>
            </a:r>
            <a:r>
              <a:rPr sz="2400" spc="-65" dirty="0">
                <a:latin typeface="Lucida Sans Unicode" panose="020B0602030504020204"/>
                <a:cs typeface="Lucida Sans Unicode" panose="020B0602030504020204"/>
              </a:rPr>
              <a:t> </a:t>
            </a:r>
            <a:r>
              <a:rPr sz="2400" spc="80" dirty="0">
                <a:latin typeface="Lucida Sans Unicode" panose="020B0602030504020204"/>
                <a:cs typeface="Lucida Sans Unicode" panose="020B0602030504020204"/>
              </a:rPr>
              <a:t>by </a:t>
            </a:r>
            <a:r>
              <a:rPr sz="2400" dirty="0">
                <a:latin typeface="Lucida Sans Unicode" panose="020B0602030504020204"/>
                <a:cs typeface="Lucida Sans Unicode" panose="020B0602030504020204"/>
              </a:rPr>
              <a:t>Total</a:t>
            </a:r>
            <a:r>
              <a:rPr sz="2400" spc="-125" dirty="0">
                <a:latin typeface="Lucida Sans Unicode" panose="020B0602030504020204"/>
                <a:cs typeface="Lucida Sans Unicode" panose="020B0602030504020204"/>
              </a:rPr>
              <a:t> </a:t>
            </a:r>
            <a:r>
              <a:rPr sz="2400" spc="-20" dirty="0">
                <a:latin typeface="Lucida Sans Unicode" panose="020B0602030504020204"/>
                <a:cs typeface="Lucida Sans Unicode" panose="020B0602030504020204"/>
              </a:rPr>
              <a:t>trips</a:t>
            </a:r>
            <a:endParaRPr sz="2400">
              <a:latin typeface="Lucida Sans Unicode" panose="020B0602030504020204"/>
              <a:cs typeface="Lucida Sans Unicode" panose="020B0602030504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1" cstate="print"/>
            <a:stretch>
              <a:fillRect/>
            </a:stretch>
          </p:blipFill>
          <p:spPr>
            <a:xfrm>
              <a:off x="0" y="2391144"/>
              <a:ext cx="9982199" cy="5553074"/>
            </a:xfrm>
            <a:prstGeom prst="rect">
              <a:avLst/>
            </a:prstGeom>
          </p:spPr>
        </p:pic>
        <p:pic>
          <p:nvPicPr>
            <p:cNvPr id="4" name="object 4"/>
            <p:cNvPicPr/>
            <p:nvPr/>
          </p:nvPicPr>
          <p:blipFill>
            <a:blip r:embed="rId2" cstate="print"/>
            <a:stretch>
              <a:fillRect/>
            </a:stretch>
          </p:blipFill>
          <p:spPr>
            <a:xfrm>
              <a:off x="10436483" y="1593930"/>
              <a:ext cx="7851516" cy="7665036"/>
            </a:xfrm>
            <a:prstGeom prst="rect">
              <a:avLst/>
            </a:prstGeom>
          </p:spPr>
        </p:pic>
      </p:grpSp>
      <p:sp>
        <p:nvSpPr>
          <p:cNvPr id="5" name="object 5"/>
          <p:cNvSpPr txBox="1">
            <a:spLocks noGrp="1"/>
          </p:cNvSpPr>
          <p:nvPr>
            <p:ph type="title"/>
          </p:nvPr>
        </p:nvSpPr>
        <p:spPr>
          <a:prstGeom prst="rect">
            <a:avLst/>
          </a:prstGeom>
        </p:spPr>
        <p:txBody>
          <a:bodyPr vert="horz" wrap="square" lIns="0" tIns="249554" rIns="0" bIns="0" rtlCol="0">
            <a:spAutoFit/>
          </a:bodyPr>
          <a:lstStyle/>
          <a:p>
            <a:pPr marL="498475" marR="5080" indent="-226060">
              <a:lnSpc>
                <a:spcPct val="116000"/>
              </a:lnSpc>
              <a:spcBef>
                <a:spcPts val="100"/>
              </a:spcBef>
            </a:pPr>
            <a:r>
              <a:rPr sz="2700" b="0" spc="-195" dirty="0">
                <a:latin typeface="Arial Black" panose="020B0A04020102020204"/>
                <a:cs typeface="Arial Black" panose="020B0A04020102020204"/>
              </a:rPr>
              <a:t>Calculate</a:t>
            </a:r>
            <a:r>
              <a:rPr sz="2700" b="0" spc="-265" dirty="0">
                <a:latin typeface="Arial Black" panose="020B0A04020102020204"/>
                <a:cs typeface="Arial Black" panose="020B0A04020102020204"/>
              </a:rPr>
              <a:t> </a:t>
            </a:r>
            <a:r>
              <a:rPr sz="2700" b="0" spc="-155" dirty="0">
                <a:latin typeface="Arial Black" panose="020B0A04020102020204"/>
                <a:cs typeface="Arial Black" panose="020B0A04020102020204"/>
              </a:rPr>
              <a:t>the</a:t>
            </a:r>
            <a:r>
              <a:rPr sz="2700" b="0" spc="-260" dirty="0">
                <a:latin typeface="Arial Black" panose="020B0A04020102020204"/>
                <a:cs typeface="Arial Black" panose="020B0A04020102020204"/>
              </a:rPr>
              <a:t> </a:t>
            </a:r>
            <a:r>
              <a:rPr sz="2700" b="0" spc="-225" dirty="0">
                <a:latin typeface="Arial Black" panose="020B0A04020102020204"/>
                <a:cs typeface="Arial Black" panose="020B0A04020102020204"/>
              </a:rPr>
              <a:t>average</a:t>
            </a:r>
            <a:r>
              <a:rPr sz="2700" b="0" spc="-265" dirty="0">
                <a:latin typeface="Arial Black" panose="020B0A04020102020204"/>
                <a:cs typeface="Arial Black" panose="020B0A04020102020204"/>
              </a:rPr>
              <a:t> </a:t>
            </a:r>
            <a:r>
              <a:rPr sz="2700" b="0" spc="-160" dirty="0">
                <a:latin typeface="Arial Black" panose="020B0A04020102020204"/>
                <a:cs typeface="Arial Black" panose="020B0A04020102020204"/>
              </a:rPr>
              <a:t>fare</a:t>
            </a:r>
            <a:r>
              <a:rPr sz="2700" b="0" spc="-260" dirty="0">
                <a:latin typeface="Arial Black" panose="020B0A04020102020204"/>
                <a:cs typeface="Arial Black" panose="020B0A04020102020204"/>
              </a:rPr>
              <a:t> </a:t>
            </a:r>
            <a:r>
              <a:rPr sz="2700" b="0" spc="-135" dirty="0">
                <a:latin typeface="Arial Black" panose="020B0A04020102020204"/>
                <a:cs typeface="Arial Black" panose="020B0A04020102020204"/>
              </a:rPr>
              <a:t>per</a:t>
            </a:r>
            <a:r>
              <a:rPr sz="2700" b="0" spc="-265" dirty="0">
                <a:latin typeface="Arial Black" panose="020B0A04020102020204"/>
                <a:cs typeface="Arial Black" panose="020B0A04020102020204"/>
              </a:rPr>
              <a:t> </a:t>
            </a:r>
            <a:r>
              <a:rPr sz="2700" b="0" spc="-100" dirty="0">
                <a:latin typeface="Arial Black" panose="020B0A04020102020204"/>
                <a:cs typeface="Arial Black" panose="020B0A04020102020204"/>
              </a:rPr>
              <a:t>trip</a:t>
            </a:r>
            <a:r>
              <a:rPr sz="2700" b="0" spc="-260" dirty="0">
                <a:latin typeface="Arial Black" panose="020B0A04020102020204"/>
                <a:cs typeface="Arial Black" panose="020B0A04020102020204"/>
              </a:rPr>
              <a:t> </a:t>
            </a:r>
            <a:r>
              <a:rPr sz="2700" b="0" spc="-80" dirty="0">
                <a:latin typeface="Arial Black" panose="020B0A04020102020204"/>
                <a:cs typeface="Arial Black" panose="020B0A04020102020204"/>
              </a:rPr>
              <a:t>for</a:t>
            </a:r>
            <a:r>
              <a:rPr sz="2700" b="0" spc="-265" dirty="0">
                <a:latin typeface="Arial Black" panose="020B0A04020102020204"/>
                <a:cs typeface="Arial Black" panose="020B0A04020102020204"/>
              </a:rPr>
              <a:t> </a:t>
            </a:r>
            <a:r>
              <a:rPr sz="2700" b="0" spc="-240" dirty="0">
                <a:latin typeface="Arial Black" panose="020B0A04020102020204"/>
                <a:cs typeface="Arial Black" panose="020B0A04020102020204"/>
              </a:rPr>
              <a:t>each</a:t>
            </a:r>
            <a:r>
              <a:rPr sz="2700" b="0" spc="-260" dirty="0">
                <a:latin typeface="Arial Black" panose="020B0A04020102020204"/>
                <a:cs typeface="Arial Black" panose="020B0A04020102020204"/>
              </a:rPr>
              <a:t> </a:t>
            </a:r>
            <a:r>
              <a:rPr sz="2700" b="0" spc="-165" dirty="0">
                <a:latin typeface="Arial Black" panose="020B0A04020102020204"/>
                <a:cs typeface="Arial Black" panose="020B0A04020102020204"/>
              </a:rPr>
              <a:t>city</a:t>
            </a:r>
            <a:r>
              <a:rPr sz="2700" b="0" spc="-265" dirty="0">
                <a:latin typeface="Arial Black" panose="020B0A04020102020204"/>
                <a:cs typeface="Arial Black" panose="020B0A04020102020204"/>
              </a:rPr>
              <a:t> </a:t>
            </a:r>
            <a:r>
              <a:rPr sz="2700" b="0" spc="-625" dirty="0">
                <a:latin typeface="Arial Black" panose="020B0A04020102020204"/>
                <a:cs typeface="Arial Black" panose="020B0A04020102020204"/>
              </a:rPr>
              <a:t>&amp;</a:t>
            </a:r>
            <a:r>
              <a:rPr sz="2700" b="0" spc="-260" dirty="0">
                <a:latin typeface="Arial Black" panose="020B0A04020102020204"/>
                <a:cs typeface="Arial Black" panose="020B0A04020102020204"/>
              </a:rPr>
              <a:t> </a:t>
            </a:r>
            <a:r>
              <a:rPr sz="2700" b="0" spc="-135" dirty="0">
                <a:latin typeface="Arial Black" panose="020B0A04020102020204"/>
                <a:cs typeface="Arial Black" panose="020B0A04020102020204"/>
              </a:rPr>
              <a:t>compare</a:t>
            </a:r>
            <a:r>
              <a:rPr sz="2700" b="0" spc="385" dirty="0">
                <a:latin typeface="Arial Black" panose="020B0A04020102020204"/>
                <a:cs typeface="Arial Black" panose="020B0A04020102020204"/>
              </a:rPr>
              <a:t> </a:t>
            </a:r>
            <a:r>
              <a:rPr sz="2700" b="0" spc="-114" dirty="0">
                <a:latin typeface="Arial Black" panose="020B0A04020102020204"/>
                <a:cs typeface="Arial Black" panose="020B0A04020102020204"/>
              </a:rPr>
              <a:t>it</a:t>
            </a:r>
            <a:r>
              <a:rPr sz="2700" b="0" spc="-265" dirty="0">
                <a:latin typeface="Arial Black" panose="020B0A04020102020204"/>
                <a:cs typeface="Arial Black" panose="020B0A04020102020204"/>
              </a:rPr>
              <a:t> </a:t>
            </a:r>
            <a:r>
              <a:rPr sz="2700" b="0" spc="-200" dirty="0">
                <a:latin typeface="Arial Black" panose="020B0A04020102020204"/>
                <a:cs typeface="Arial Black" panose="020B0A04020102020204"/>
              </a:rPr>
              <a:t>with</a:t>
            </a:r>
            <a:r>
              <a:rPr sz="2700" b="0" spc="-260" dirty="0">
                <a:latin typeface="Arial Black" panose="020B0A04020102020204"/>
                <a:cs typeface="Arial Black" panose="020B0A04020102020204"/>
              </a:rPr>
              <a:t> </a:t>
            </a:r>
            <a:r>
              <a:rPr sz="2700" b="0" spc="-155" dirty="0">
                <a:latin typeface="Arial Black" panose="020B0A04020102020204"/>
                <a:cs typeface="Arial Black" panose="020B0A04020102020204"/>
              </a:rPr>
              <a:t>the</a:t>
            </a:r>
            <a:r>
              <a:rPr sz="2700" b="0" spc="-265" dirty="0">
                <a:latin typeface="Arial Black" panose="020B0A04020102020204"/>
                <a:cs typeface="Arial Black" panose="020B0A04020102020204"/>
              </a:rPr>
              <a:t> </a:t>
            </a:r>
            <a:r>
              <a:rPr sz="2700" b="0" spc="-170" dirty="0">
                <a:latin typeface="Arial Black" panose="020B0A04020102020204"/>
                <a:cs typeface="Arial Black" panose="020B0A04020102020204"/>
              </a:rPr>
              <a:t>city’s</a:t>
            </a:r>
            <a:r>
              <a:rPr sz="2700" b="0" spc="-260" dirty="0">
                <a:latin typeface="Arial Black" panose="020B0A04020102020204"/>
                <a:cs typeface="Arial Black" panose="020B0A04020102020204"/>
              </a:rPr>
              <a:t> </a:t>
            </a:r>
            <a:r>
              <a:rPr sz="2700" b="0" spc="-225" dirty="0">
                <a:latin typeface="Arial Black" panose="020B0A04020102020204"/>
                <a:cs typeface="Arial Black" panose="020B0A04020102020204"/>
              </a:rPr>
              <a:t>average</a:t>
            </a:r>
            <a:r>
              <a:rPr sz="2700" b="0" spc="-265" dirty="0">
                <a:latin typeface="Arial Black" panose="020B0A04020102020204"/>
                <a:cs typeface="Arial Black" panose="020B0A04020102020204"/>
              </a:rPr>
              <a:t> </a:t>
            </a:r>
            <a:r>
              <a:rPr sz="2700" b="0" spc="-100" dirty="0">
                <a:latin typeface="Arial Black" panose="020B0A04020102020204"/>
                <a:cs typeface="Arial Black" panose="020B0A04020102020204"/>
              </a:rPr>
              <a:t>trip</a:t>
            </a:r>
            <a:r>
              <a:rPr sz="2700" b="0" spc="-260" dirty="0">
                <a:latin typeface="Arial Black" panose="020B0A04020102020204"/>
                <a:cs typeface="Arial Black" panose="020B0A04020102020204"/>
              </a:rPr>
              <a:t> </a:t>
            </a:r>
            <a:r>
              <a:rPr sz="2700" b="0" spc="-95" dirty="0">
                <a:latin typeface="Arial Black" panose="020B0A04020102020204"/>
                <a:cs typeface="Arial Black" panose="020B0A04020102020204"/>
              </a:rPr>
              <a:t>distance.Identify </a:t>
            </a:r>
            <a:r>
              <a:rPr sz="2700" b="0" spc="-155" dirty="0">
                <a:latin typeface="Arial Black" panose="020B0A04020102020204"/>
                <a:cs typeface="Arial Black" panose="020B0A04020102020204"/>
              </a:rPr>
              <a:t>the</a:t>
            </a:r>
            <a:r>
              <a:rPr sz="2700" b="0" spc="-235" dirty="0">
                <a:latin typeface="Arial Black" panose="020B0A04020102020204"/>
                <a:cs typeface="Arial Black" panose="020B0A04020102020204"/>
              </a:rPr>
              <a:t> </a:t>
            </a:r>
            <a:r>
              <a:rPr sz="2700" b="0" spc="-210" dirty="0">
                <a:latin typeface="Arial Black" panose="020B0A04020102020204"/>
                <a:cs typeface="Arial Black" panose="020B0A04020102020204"/>
              </a:rPr>
              <a:t>cities</a:t>
            </a:r>
            <a:r>
              <a:rPr sz="2700" b="0" spc="-229" dirty="0">
                <a:latin typeface="Arial Black" panose="020B0A04020102020204"/>
                <a:cs typeface="Arial Black" panose="020B0A04020102020204"/>
              </a:rPr>
              <a:t> </a:t>
            </a:r>
            <a:r>
              <a:rPr sz="2700" b="0" spc="-200" dirty="0">
                <a:latin typeface="Arial Black" panose="020B0A04020102020204"/>
                <a:cs typeface="Arial Black" panose="020B0A04020102020204"/>
              </a:rPr>
              <a:t>with</a:t>
            </a:r>
            <a:r>
              <a:rPr sz="2700" b="0" spc="-235" dirty="0">
                <a:latin typeface="Arial Black" panose="020B0A04020102020204"/>
                <a:cs typeface="Arial Black" panose="020B0A04020102020204"/>
              </a:rPr>
              <a:t> </a:t>
            </a:r>
            <a:r>
              <a:rPr sz="2700" b="0" spc="-155" dirty="0">
                <a:latin typeface="Arial Black" panose="020B0A04020102020204"/>
                <a:cs typeface="Arial Black" panose="020B0A04020102020204"/>
              </a:rPr>
              <a:t>the</a:t>
            </a:r>
            <a:r>
              <a:rPr sz="2700" b="0" spc="-229" dirty="0">
                <a:latin typeface="Arial Black" panose="020B0A04020102020204"/>
                <a:cs typeface="Arial Black" panose="020B0A04020102020204"/>
              </a:rPr>
              <a:t> </a:t>
            </a:r>
            <a:r>
              <a:rPr sz="2700" b="0" spc="-195" dirty="0">
                <a:latin typeface="Arial Black" panose="020B0A04020102020204"/>
                <a:cs typeface="Arial Black" panose="020B0A04020102020204"/>
              </a:rPr>
              <a:t>highest</a:t>
            </a:r>
            <a:r>
              <a:rPr sz="2700" b="0" spc="-235" dirty="0">
                <a:latin typeface="Arial Black" panose="020B0A04020102020204"/>
                <a:cs typeface="Arial Black" panose="020B0A04020102020204"/>
              </a:rPr>
              <a:t> </a:t>
            </a:r>
            <a:r>
              <a:rPr sz="2700" b="0" spc="-160" dirty="0">
                <a:latin typeface="Arial Black" panose="020B0A04020102020204"/>
                <a:cs typeface="Arial Black" panose="020B0A04020102020204"/>
              </a:rPr>
              <a:t>and</a:t>
            </a:r>
            <a:r>
              <a:rPr sz="2700" b="0" spc="-229" dirty="0">
                <a:latin typeface="Arial Black" panose="020B0A04020102020204"/>
                <a:cs typeface="Arial Black" panose="020B0A04020102020204"/>
              </a:rPr>
              <a:t> </a:t>
            </a:r>
            <a:r>
              <a:rPr sz="2700" b="0" spc="-220" dirty="0">
                <a:latin typeface="Arial Black" panose="020B0A04020102020204"/>
                <a:cs typeface="Arial Black" panose="020B0A04020102020204"/>
              </a:rPr>
              <a:t>lowest</a:t>
            </a:r>
            <a:r>
              <a:rPr sz="2700" b="0" spc="-229" dirty="0">
                <a:latin typeface="Arial Black" panose="020B0A04020102020204"/>
                <a:cs typeface="Arial Black" panose="020B0A04020102020204"/>
              </a:rPr>
              <a:t> </a:t>
            </a:r>
            <a:r>
              <a:rPr sz="2700" b="0" spc="-225" dirty="0">
                <a:latin typeface="Arial Black" panose="020B0A04020102020204"/>
                <a:cs typeface="Arial Black" panose="020B0A04020102020204"/>
              </a:rPr>
              <a:t>average</a:t>
            </a:r>
            <a:r>
              <a:rPr sz="2700" b="0" spc="-235" dirty="0">
                <a:latin typeface="Arial Black" panose="020B0A04020102020204"/>
                <a:cs typeface="Arial Black" panose="020B0A04020102020204"/>
              </a:rPr>
              <a:t> </a:t>
            </a:r>
            <a:r>
              <a:rPr sz="2700" b="0" spc="-160" dirty="0">
                <a:latin typeface="Arial Black" panose="020B0A04020102020204"/>
                <a:cs typeface="Arial Black" panose="020B0A04020102020204"/>
              </a:rPr>
              <a:t>fare</a:t>
            </a:r>
            <a:r>
              <a:rPr sz="2700" b="0" spc="-229" dirty="0">
                <a:latin typeface="Arial Black" panose="020B0A04020102020204"/>
                <a:cs typeface="Arial Black" panose="020B0A04020102020204"/>
              </a:rPr>
              <a:t> </a:t>
            </a:r>
            <a:r>
              <a:rPr sz="2700" b="0" spc="-135" dirty="0">
                <a:latin typeface="Arial Black" panose="020B0A04020102020204"/>
                <a:cs typeface="Arial Black" panose="020B0A04020102020204"/>
              </a:rPr>
              <a:t>per</a:t>
            </a:r>
            <a:r>
              <a:rPr sz="2700" b="0" spc="-235" dirty="0">
                <a:latin typeface="Arial Black" panose="020B0A04020102020204"/>
                <a:cs typeface="Arial Black" panose="020B0A04020102020204"/>
              </a:rPr>
              <a:t> </a:t>
            </a:r>
            <a:r>
              <a:rPr sz="2700" b="0" spc="-100" dirty="0">
                <a:latin typeface="Arial Black" panose="020B0A04020102020204"/>
                <a:cs typeface="Arial Black" panose="020B0A04020102020204"/>
              </a:rPr>
              <a:t>trip</a:t>
            </a:r>
            <a:r>
              <a:rPr sz="2700" b="0" spc="-229" dirty="0">
                <a:latin typeface="Arial Black" panose="020B0A04020102020204"/>
                <a:cs typeface="Arial Black" panose="020B0A04020102020204"/>
              </a:rPr>
              <a:t> </a:t>
            </a:r>
            <a:r>
              <a:rPr sz="2700" b="0" spc="-114" dirty="0">
                <a:latin typeface="Arial Black" panose="020B0A04020102020204"/>
                <a:cs typeface="Arial Black" panose="020B0A04020102020204"/>
              </a:rPr>
              <a:t>to</a:t>
            </a:r>
            <a:r>
              <a:rPr sz="2700" b="0" spc="-235" dirty="0">
                <a:latin typeface="Arial Black" panose="020B0A04020102020204"/>
                <a:cs typeface="Arial Black" panose="020B0A04020102020204"/>
              </a:rPr>
              <a:t> </a:t>
            </a:r>
            <a:r>
              <a:rPr sz="2700" b="0" spc="-300" dirty="0">
                <a:latin typeface="Arial Black" panose="020B0A04020102020204"/>
                <a:cs typeface="Arial Black" panose="020B0A04020102020204"/>
              </a:rPr>
              <a:t>assess</a:t>
            </a:r>
            <a:r>
              <a:rPr sz="2700" b="0" spc="-229" dirty="0">
                <a:latin typeface="Arial Black" panose="020B0A04020102020204"/>
                <a:cs typeface="Arial Black" panose="020B0A04020102020204"/>
              </a:rPr>
              <a:t> </a:t>
            </a:r>
            <a:r>
              <a:rPr sz="2700" b="0" spc="-170" dirty="0">
                <a:latin typeface="Arial Black" panose="020B0A04020102020204"/>
                <a:cs typeface="Arial Black" panose="020B0A04020102020204"/>
              </a:rPr>
              <a:t>pricing</a:t>
            </a:r>
            <a:r>
              <a:rPr sz="2700" b="0" spc="-229" dirty="0">
                <a:latin typeface="Arial Black" panose="020B0A04020102020204"/>
                <a:cs typeface="Arial Black" panose="020B0A04020102020204"/>
              </a:rPr>
              <a:t> </a:t>
            </a:r>
            <a:r>
              <a:rPr sz="2700" b="0" spc="-170" dirty="0">
                <a:latin typeface="Arial Black" panose="020B0A04020102020204"/>
                <a:cs typeface="Arial Black" panose="020B0A04020102020204"/>
              </a:rPr>
              <a:t>efficiency</a:t>
            </a:r>
            <a:r>
              <a:rPr sz="2700" b="0" spc="-235" dirty="0">
                <a:latin typeface="Arial Black" panose="020B0A04020102020204"/>
                <a:cs typeface="Arial Black" panose="020B0A04020102020204"/>
              </a:rPr>
              <a:t> </a:t>
            </a:r>
            <a:r>
              <a:rPr sz="2700" b="0" spc="-245" dirty="0">
                <a:latin typeface="Arial Black" panose="020B0A04020102020204"/>
                <a:cs typeface="Arial Black" panose="020B0A04020102020204"/>
              </a:rPr>
              <a:t>across</a:t>
            </a:r>
            <a:r>
              <a:rPr sz="2700" b="0" spc="-229" dirty="0">
                <a:latin typeface="Arial Black" panose="020B0A04020102020204"/>
                <a:cs typeface="Arial Black" panose="020B0A04020102020204"/>
              </a:rPr>
              <a:t> </a:t>
            </a:r>
            <a:r>
              <a:rPr sz="2700" b="0" spc="-10" dirty="0">
                <a:latin typeface="Arial Black" panose="020B0A04020102020204"/>
                <a:cs typeface="Arial Black" panose="020B0A04020102020204"/>
              </a:rPr>
              <a:t>locations.</a:t>
            </a:r>
            <a:endParaRPr sz="2700">
              <a:latin typeface="Arial Black" panose="020B0A04020102020204"/>
              <a:cs typeface="Arial Black" panose="020B0A04020102020204"/>
            </a:endParaRPr>
          </a:p>
        </p:txBody>
      </p:sp>
      <p:sp>
        <p:nvSpPr>
          <p:cNvPr id="6" name="object 6"/>
          <p:cNvSpPr txBox="1"/>
          <p:nvPr/>
        </p:nvSpPr>
        <p:spPr>
          <a:xfrm>
            <a:off x="11982136" y="2611518"/>
            <a:ext cx="5609590" cy="1311275"/>
          </a:xfrm>
          <a:prstGeom prst="rect">
            <a:avLst/>
          </a:prstGeom>
        </p:spPr>
        <p:txBody>
          <a:bodyPr vert="horz" wrap="square" lIns="0" tIns="12065" rIns="0" bIns="0" rtlCol="0">
            <a:spAutoFit/>
          </a:bodyPr>
          <a:lstStyle/>
          <a:p>
            <a:pPr marL="12700" marR="5080">
              <a:lnSpc>
                <a:spcPct val="117000"/>
              </a:lnSpc>
              <a:spcBef>
                <a:spcPts val="95"/>
              </a:spcBef>
            </a:pPr>
            <a:r>
              <a:rPr sz="2400" b="1" spc="150" dirty="0">
                <a:latin typeface="Trebuchet MS" panose="020B0603020202020204"/>
                <a:cs typeface="Trebuchet MS" panose="020B0603020202020204"/>
              </a:rPr>
              <a:t>Jaipur</a:t>
            </a:r>
            <a:r>
              <a:rPr sz="2400" b="1" spc="-75" dirty="0">
                <a:latin typeface="Trebuchet MS" panose="020B0603020202020204"/>
                <a:cs typeface="Trebuchet MS" panose="020B0603020202020204"/>
              </a:rPr>
              <a:t> </a:t>
            </a:r>
            <a:r>
              <a:rPr sz="2400" spc="130" dirty="0">
                <a:latin typeface="Lucida Sans Unicode" panose="020B0602030504020204"/>
                <a:cs typeface="Lucida Sans Unicode" panose="020B0602030504020204"/>
              </a:rPr>
              <a:t>has</a:t>
            </a:r>
            <a:r>
              <a:rPr sz="2400" spc="-105" dirty="0">
                <a:latin typeface="Lucida Sans Unicode" panose="020B0602030504020204"/>
                <a:cs typeface="Lucida Sans Unicode" panose="020B0602030504020204"/>
              </a:rPr>
              <a:t> </a:t>
            </a:r>
            <a:r>
              <a:rPr sz="2400" spc="60" dirty="0">
                <a:latin typeface="Lucida Sans Unicode" panose="020B0602030504020204"/>
                <a:cs typeface="Lucida Sans Unicode" panose="020B0602030504020204"/>
              </a:rPr>
              <a:t>the</a:t>
            </a:r>
            <a:r>
              <a:rPr sz="2400" spc="-240" dirty="0">
                <a:latin typeface="Lucida Sans Unicode" panose="020B0602030504020204"/>
                <a:cs typeface="Lucida Sans Unicode" panose="020B0602030504020204"/>
              </a:rPr>
              <a:t> </a:t>
            </a:r>
            <a:r>
              <a:rPr sz="2400" b="1" spc="175" dirty="0">
                <a:latin typeface="Trebuchet MS" panose="020B0603020202020204"/>
                <a:cs typeface="Trebuchet MS" panose="020B0603020202020204"/>
              </a:rPr>
              <a:t>highest</a:t>
            </a:r>
            <a:r>
              <a:rPr sz="2400" b="1" spc="-70" dirty="0">
                <a:latin typeface="Trebuchet MS" panose="020B0603020202020204"/>
                <a:cs typeface="Trebuchet MS" panose="020B0603020202020204"/>
              </a:rPr>
              <a:t> </a:t>
            </a:r>
            <a:r>
              <a:rPr sz="2400" spc="150" dirty="0">
                <a:latin typeface="Lucida Sans Unicode" panose="020B0602030504020204"/>
                <a:cs typeface="Lucida Sans Unicode" panose="020B0602030504020204"/>
              </a:rPr>
              <a:t>average</a:t>
            </a:r>
            <a:r>
              <a:rPr sz="2400" spc="-110" dirty="0">
                <a:latin typeface="Lucida Sans Unicode" panose="020B0602030504020204"/>
                <a:cs typeface="Lucida Sans Unicode" panose="020B0602030504020204"/>
              </a:rPr>
              <a:t> </a:t>
            </a:r>
            <a:r>
              <a:rPr sz="2400" spc="45" dirty="0">
                <a:latin typeface="Lucida Sans Unicode" panose="020B0602030504020204"/>
                <a:cs typeface="Lucida Sans Unicode" panose="020B0602030504020204"/>
              </a:rPr>
              <a:t>fare </a:t>
            </a:r>
            <a:r>
              <a:rPr sz="2400" dirty="0">
                <a:latin typeface="Lucida Sans Unicode" panose="020B0602030504020204"/>
                <a:cs typeface="Lucida Sans Unicode" panose="020B0602030504020204"/>
              </a:rPr>
              <a:t>of</a:t>
            </a:r>
            <a:r>
              <a:rPr sz="2400" spc="-110" dirty="0">
                <a:latin typeface="Lucida Sans Unicode" panose="020B0602030504020204"/>
                <a:cs typeface="Lucida Sans Unicode" panose="020B0602030504020204"/>
              </a:rPr>
              <a:t> </a:t>
            </a:r>
            <a:r>
              <a:rPr sz="2400" spc="-90" dirty="0">
                <a:latin typeface="Lucida Sans Unicode" panose="020B0602030504020204"/>
                <a:cs typeface="Lucida Sans Unicode" panose="020B0602030504020204"/>
              </a:rPr>
              <a:t>483.92</a:t>
            </a:r>
            <a:r>
              <a:rPr sz="2400" spc="-110"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Rs</a:t>
            </a:r>
            <a:r>
              <a:rPr sz="2400" spc="-110"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with</a:t>
            </a:r>
            <a:r>
              <a:rPr sz="2400" spc="-110" dirty="0">
                <a:latin typeface="Lucida Sans Unicode" panose="020B0602030504020204"/>
                <a:cs typeface="Lucida Sans Unicode" panose="020B0602030504020204"/>
              </a:rPr>
              <a:t> </a:t>
            </a:r>
            <a:r>
              <a:rPr sz="2400" spc="175" dirty="0">
                <a:latin typeface="Lucida Sans Unicode" panose="020B0602030504020204"/>
                <a:cs typeface="Lucida Sans Unicode" panose="020B0602030504020204"/>
              </a:rPr>
              <a:t>an</a:t>
            </a:r>
            <a:r>
              <a:rPr sz="2400" spc="-110" dirty="0">
                <a:latin typeface="Lucida Sans Unicode" panose="020B0602030504020204"/>
                <a:cs typeface="Lucida Sans Unicode" panose="020B0602030504020204"/>
              </a:rPr>
              <a:t> </a:t>
            </a:r>
            <a:r>
              <a:rPr sz="2400" spc="150" dirty="0">
                <a:latin typeface="Lucida Sans Unicode" panose="020B0602030504020204"/>
                <a:cs typeface="Lucida Sans Unicode" panose="020B0602030504020204"/>
              </a:rPr>
              <a:t>average</a:t>
            </a:r>
            <a:r>
              <a:rPr sz="2400" spc="-110" dirty="0">
                <a:latin typeface="Lucida Sans Unicode" panose="020B0602030504020204"/>
                <a:cs typeface="Lucida Sans Unicode" panose="020B0602030504020204"/>
              </a:rPr>
              <a:t> </a:t>
            </a:r>
            <a:r>
              <a:rPr sz="2400" spc="-20" dirty="0">
                <a:latin typeface="Lucida Sans Unicode" panose="020B0602030504020204"/>
                <a:cs typeface="Lucida Sans Unicode" panose="020B0602030504020204"/>
              </a:rPr>
              <a:t>trip </a:t>
            </a:r>
            <a:r>
              <a:rPr sz="2400" spc="90" dirty="0">
                <a:latin typeface="Lucida Sans Unicode" panose="020B0602030504020204"/>
                <a:cs typeface="Lucida Sans Unicode" panose="020B0602030504020204"/>
              </a:rPr>
              <a:t>distance</a:t>
            </a:r>
            <a:r>
              <a:rPr sz="2400" spc="-125"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of</a:t>
            </a:r>
            <a:r>
              <a:rPr sz="2400" spc="-125" dirty="0">
                <a:latin typeface="Lucida Sans Unicode" panose="020B0602030504020204"/>
                <a:cs typeface="Lucida Sans Unicode" panose="020B0602030504020204"/>
              </a:rPr>
              <a:t> </a:t>
            </a:r>
            <a:r>
              <a:rPr sz="2400" spc="-10" dirty="0">
                <a:latin typeface="Lucida Sans Unicode" panose="020B0602030504020204"/>
                <a:cs typeface="Lucida Sans Unicode" panose="020B0602030504020204"/>
              </a:rPr>
              <a:t>30.02km.</a:t>
            </a:r>
            <a:endParaRPr sz="2400">
              <a:latin typeface="Lucida Sans Unicode" panose="020B0602030504020204"/>
              <a:cs typeface="Lucida Sans Unicode" panose="020B0602030504020204"/>
            </a:endParaRPr>
          </a:p>
        </p:txBody>
      </p:sp>
      <p:sp>
        <p:nvSpPr>
          <p:cNvPr id="7" name="object 7"/>
          <p:cNvSpPr txBox="1"/>
          <p:nvPr/>
        </p:nvSpPr>
        <p:spPr>
          <a:xfrm>
            <a:off x="11780107" y="4871697"/>
            <a:ext cx="5544185" cy="1282700"/>
          </a:xfrm>
          <a:prstGeom prst="rect">
            <a:avLst/>
          </a:prstGeom>
        </p:spPr>
        <p:txBody>
          <a:bodyPr vert="horz" wrap="square" lIns="0" tIns="12065" rIns="0" bIns="0" rtlCol="0">
            <a:spAutoFit/>
          </a:bodyPr>
          <a:lstStyle/>
          <a:p>
            <a:pPr marL="12700" marR="5080">
              <a:lnSpc>
                <a:spcPct val="115000"/>
              </a:lnSpc>
              <a:spcBef>
                <a:spcPts val="95"/>
              </a:spcBef>
            </a:pPr>
            <a:r>
              <a:rPr sz="2400" b="1" spc="155" dirty="0">
                <a:latin typeface="Trebuchet MS" panose="020B0603020202020204"/>
                <a:cs typeface="Trebuchet MS" panose="020B0603020202020204"/>
              </a:rPr>
              <a:t>Surat</a:t>
            </a:r>
            <a:r>
              <a:rPr sz="2400" b="1" spc="-85" dirty="0">
                <a:latin typeface="Trebuchet MS" panose="020B0603020202020204"/>
                <a:cs typeface="Trebuchet MS" panose="020B0603020202020204"/>
              </a:rPr>
              <a:t> </a:t>
            </a:r>
            <a:r>
              <a:rPr sz="2400" spc="114" dirty="0">
                <a:latin typeface="Lucida Sans Unicode" panose="020B0602030504020204"/>
                <a:cs typeface="Lucida Sans Unicode" panose="020B0602030504020204"/>
              </a:rPr>
              <a:t>has</a:t>
            </a:r>
            <a:r>
              <a:rPr sz="2400" spc="-120" dirty="0">
                <a:latin typeface="Lucida Sans Unicode" panose="020B0602030504020204"/>
                <a:cs typeface="Lucida Sans Unicode" panose="020B0602030504020204"/>
              </a:rPr>
              <a:t> </a:t>
            </a:r>
            <a:r>
              <a:rPr sz="2400" spc="50" dirty="0">
                <a:latin typeface="Lucida Sans Unicode" panose="020B0602030504020204"/>
                <a:cs typeface="Lucida Sans Unicode" panose="020B0602030504020204"/>
              </a:rPr>
              <a:t>the</a:t>
            </a:r>
            <a:r>
              <a:rPr sz="2400" spc="-114" dirty="0">
                <a:latin typeface="Lucida Sans Unicode" panose="020B0602030504020204"/>
                <a:cs typeface="Lucida Sans Unicode" panose="020B0602030504020204"/>
              </a:rPr>
              <a:t> </a:t>
            </a:r>
            <a:r>
              <a:rPr sz="2400" b="1" spc="125" dirty="0">
                <a:latin typeface="Trebuchet MS" panose="020B0603020202020204"/>
                <a:cs typeface="Trebuchet MS" panose="020B0603020202020204"/>
              </a:rPr>
              <a:t>lowest</a:t>
            </a:r>
            <a:r>
              <a:rPr sz="2400" b="1" spc="-215" dirty="0">
                <a:latin typeface="Trebuchet MS" panose="020B0603020202020204"/>
                <a:cs typeface="Trebuchet MS" panose="020B0603020202020204"/>
              </a:rPr>
              <a:t> </a:t>
            </a:r>
            <a:r>
              <a:rPr sz="2400" spc="55" dirty="0">
                <a:latin typeface="Lucida Sans Unicode" panose="020B0602030504020204"/>
                <a:cs typeface="Lucida Sans Unicode" panose="020B0602030504020204"/>
              </a:rPr>
              <a:t>fare</a:t>
            </a:r>
            <a:r>
              <a:rPr sz="2400" spc="-114"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of</a:t>
            </a:r>
            <a:r>
              <a:rPr sz="2400" spc="-120" dirty="0">
                <a:latin typeface="Lucida Sans Unicode" panose="020B0602030504020204"/>
                <a:cs typeface="Lucida Sans Unicode" panose="020B0602030504020204"/>
              </a:rPr>
              <a:t> </a:t>
            </a:r>
            <a:r>
              <a:rPr sz="2400" spc="-395" dirty="0">
                <a:latin typeface="Lucida Sans Unicode" panose="020B0602030504020204"/>
                <a:cs typeface="Lucida Sans Unicode" panose="020B0602030504020204"/>
              </a:rPr>
              <a:t>117.27</a:t>
            </a:r>
            <a:r>
              <a:rPr sz="2400" spc="-114" dirty="0">
                <a:latin typeface="Lucida Sans Unicode" panose="020B0602030504020204"/>
                <a:cs typeface="Lucida Sans Unicode" panose="020B0602030504020204"/>
              </a:rPr>
              <a:t> </a:t>
            </a:r>
            <a:r>
              <a:rPr sz="2400" spc="-25" dirty="0">
                <a:latin typeface="Lucida Sans Unicode" panose="020B0602030504020204"/>
                <a:cs typeface="Lucida Sans Unicode" panose="020B0602030504020204"/>
              </a:rPr>
              <a:t>Rs </a:t>
            </a:r>
            <a:r>
              <a:rPr sz="2400" dirty="0">
                <a:latin typeface="Lucida Sans Unicode" panose="020B0602030504020204"/>
                <a:cs typeface="Lucida Sans Unicode" panose="020B0602030504020204"/>
              </a:rPr>
              <a:t>with</a:t>
            </a:r>
            <a:r>
              <a:rPr sz="2400" spc="-114" dirty="0">
                <a:latin typeface="Lucida Sans Unicode" panose="020B0602030504020204"/>
                <a:cs typeface="Lucida Sans Unicode" panose="020B0602030504020204"/>
              </a:rPr>
              <a:t> </a:t>
            </a:r>
            <a:r>
              <a:rPr sz="2400" spc="165" dirty="0">
                <a:latin typeface="Lucida Sans Unicode" panose="020B0602030504020204"/>
                <a:cs typeface="Lucida Sans Unicode" panose="020B0602030504020204"/>
              </a:rPr>
              <a:t>an</a:t>
            </a:r>
            <a:r>
              <a:rPr sz="2400" spc="-114" dirty="0">
                <a:latin typeface="Lucida Sans Unicode" panose="020B0602030504020204"/>
                <a:cs typeface="Lucida Sans Unicode" panose="020B0602030504020204"/>
              </a:rPr>
              <a:t> </a:t>
            </a:r>
            <a:r>
              <a:rPr sz="2400" spc="140" dirty="0">
                <a:latin typeface="Lucida Sans Unicode" panose="020B0602030504020204"/>
                <a:cs typeface="Lucida Sans Unicode" panose="020B0602030504020204"/>
              </a:rPr>
              <a:t>average</a:t>
            </a:r>
            <a:r>
              <a:rPr sz="2400" spc="-114" dirty="0">
                <a:latin typeface="Lucida Sans Unicode" panose="020B0602030504020204"/>
                <a:cs typeface="Lucida Sans Unicode" panose="020B0602030504020204"/>
              </a:rPr>
              <a:t> </a:t>
            </a:r>
            <a:r>
              <a:rPr sz="2400" spc="-35" dirty="0">
                <a:latin typeface="Lucida Sans Unicode" panose="020B0602030504020204"/>
                <a:cs typeface="Lucida Sans Unicode" panose="020B0602030504020204"/>
              </a:rPr>
              <a:t>trip</a:t>
            </a:r>
            <a:r>
              <a:rPr sz="2400" spc="-114" dirty="0">
                <a:latin typeface="Lucida Sans Unicode" panose="020B0602030504020204"/>
                <a:cs typeface="Lucida Sans Unicode" panose="020B0602030504020204"/>
              </a:rPr>
              <a:t> </a:t>
            </a:r>
            <a:r>
              <a:rPr sz="2400" spc="80" dirty="0">
                <a:latin typeface="Lucida Sans Unicode" panose="020B0602030504020204"/>
                <a:cs typeface="Lucida Sans Unicode" panose="020B0602030504020204"/>
              </a:rPr>
              <a:t>distance</a:t>
            </a:r>
            <a:r>
              <a:rPr sz="2400" spc="-114" dirty="0">
                <a:latin typeface="Lucida Sans Unicode" panose="020B0602030504020204"/>
                <a:cs typeface="Lucida Sans Unicode" panose="020B0602030504020204"/>
              </a:rPr>
              <a:t> </a:t>
            </a:r>
            <a:r>
              <a:rPr sz="2400" spc="-25" dirty="0">
                <a:latin typeface="Lucida Sans Unicode" panose="020B0602030504020204"/>
                <a:cs typeface="Lucida Sans Unicode" panose="020B0602030504020204"/>
              </a:rPr>
              <a:t>of </a:t>
            </a:r>
            <a:r>
              <a:rPr sz="2400" spc="-270" dirty="0">
                <a:latin typeface="Lucida Sans Unicode" panose="020B0602030504020204"/>
                <a:cs typeface="Lucida Sans Unicode" panose="020B0602030504020204"/>
              </a:rPr>
              <a:t>11.00km.</a:t>
            </a:r>
            <a:endParaRPr sz="2400">
              <a:latin typeface="Lucida Sans Unicode" panose="020B0602030504020204"/>
              <a:cs typeface="Lucida Sans Unicode" panose="020B060203050402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1" cstate="print"/>
          <a:stretch>
            <a:fillRect/>
          </a:stretch>
        </p:blipFill>
        <p:spPr>
          <a:xfrm>
            <a:off x="175530" y="2250268"/>
            <a:ext cx="12420599" cy="5581649"/>
          </a:xfrm>
          <a:prstGeom prst="rect">
            <a:avLst/>
          </a:prstGeom>
        </p:spPr>
      </p:pic>
      <p:sp>
        <p:nvSpPr>
          <p:cNvPr id="3" name="object 3"/>
          <p:cNvSpPr txBox="1">
            <a:spLocks noGrp="1"/>
          </p:cNvSpPr>
          <p:nvPr>
            <p:ph type="title"/>
          </p:nvPr>
        </p:nvSpPr>
        <p:spPr>
          <a:xfrm>
            <a:off x="-12700" y="209643"/>
            <a:ext cx="16838295" cy="436245"/>
          </a:xfrm>
          <a:prstGeom prst="rect">
            <a:avLst/>
          </a:prstGeom>
        </p:spPr>
        <p:txBody>
          <a:bodyPr vert="horz" wrap="square" lIns="0" tIns="12065" rIns="0" bIns="0" rtlCol="0">
            <a:spAutoFit/>
          </a:bodyPr>
          <a:lstStyle/>
          <a:p>
            <a:pPr marL="12700">
              <a:lnSpc>
                <a:spcPct val="100000"/>
              </a:lnSpc>
              <a:spcBef>
                <a:spcPts val="95"/>
              </a:spcBef>
            </a:pPr>
            <a:r>
              <a:rPr sz="2700" b="0" spc="-195" dirty="0">
                <a:latin typeface="Arial Black" panose="020B0A04020102020204"/>
                <a:cs typeface="Arial Black" panose="020B0A04020102020204"/>
              </a:rPr>
              <a:t>Calculate</a:t>
            </a:r>
            <a:r>
              <a:rPr sz="2700" b="0" spc="-240" dirty="0">
                <a:latin typeface="Arial Black" panose="020B0A04020102020204"/>
                <a:cs typeface="Arial Black" panose="020B0A04020102020204"/>
              </a:rPr>
              <a:t> </a:t>
            </a:r>
            <a:r>
              <a:rPr sz="2700" b="0" spc="-155" dirty="0">
                <a:latin typeface="Arial Black" panose="020B0A04020102020204"/>
                <a:cs typeface="Arial Black" panose="020B0A04020102020204"/>
              </a:rPr>
              <a:t>the</a:t>
            </a:r>
            <a:r>
              <a:rPr sz="2700" b="0" spc="-225" dirty="0">
                <a:latin typeface="Arial Black" panose="020B0A04020102020204"/>
                <a:cs typeface="Arial Black" panose="020B0A04020102020204"/>
              </a:rPr>
              <a:t> average</a:t>
            </a:r>
            <a:r>
              <a:rPr sz="2700" b="0" spc="-229" dirty="0">
                <a:latin typeface="Arial Black" panose="020B0A04020102020204"/>
                <a:cs typeface="Arial Black" panose="020B0A04020102020204"/>
              </a:rPr>
              <a:t> </a:t>
            </a:r>
            <a:r>
              <a:rPr sz="2700" b="0" spc="-235" dirty="0">
                <a:latin typeface="Arial Black" panose="020B0A04020102020204"/>
                <a:cs typeface="Arial Black" panose="020B0A04020102020204"/>
              </a:rPr>
              <a:t>passengers</a:t>
            </a:r>
            <a:r>
              <a:rPr sz="2700" b="0" spc="-225" dirty="0">
                <a:latin typeface="Arial Black" panose="020B0A04020102020204"/>
                <a:cs typeface="Arial Black" panose="020B0A04020102020204"/>
              </a:rPr>
              <a:t> </a:t>
            </a:r>
            <a:r>
              <a:rPr sz="2700" b="0" spc="-625" dirty="0">
                <a:latin typeface="Arial Black" panose="020B0A04020102020204"/>
                <a:cs typeface="Arial Black" panose="020B0A04020102020204"/>
              </a:rPr>
              <a:t>&amp;</a:t>
            </a:r>
            <a:r>
              <a:rPr sz="2700" b="0" spc="-225" dirty="0">
                <a:latin typeface="Arial Black" panose="020B0A04020102020204"/>
                <a:cs typeface="Arial Black" panose="020B0A04020102020204"/>
              </a:rPr>
              <a:t> </a:t>
            </a:r>
            <a:r>
              <a:rPr sz="2700" b="0" spc="-125" dirty="0">
                <a:latin typeface="Arial Black" panose="020B0A04020102020204"/>
                <a:cs typeface="Arial Black" panose="020B0A04020102020204"/>
              </a:rPr>
              <a:t>driver</a:t>
            </a:r>
            <a:r>
              <a:rPr sz="2700" b="0" spc="-229" dirty="0">
                <a:latin typeface="Arial Black" panose="020B0A04020102020204"/>
                <a:cs typeface="Arial Black" panose="020B0A04020102020204"/>
              </a:rPr>
              <a:t> </a:t>
            </a:r>
            <a:r>
              <a:rPr sz="2700" b="0" spc="-195" dirty="0">
                <a:latin typeface="Arial Black" panose="020B0A04020102020204"/>
                <a:cs typeface="Arial Black" panose="020B0A04020102020204"/>
              </a:rPr>
              <a:t>ratings</a:t>
            </a:r>
            <a:r>
              <a:rPr sz="2700" b="0" spc="-225" dirty="0">
                <a:latin typeface="Arial Black" panose="020B0A04020102020204"/>
                <a:cs typeface="Arial Black" panose="020B0A04020102020204"/>
              </a:rPr>
              <a:t> </a:t>
            </a:r>
            <a:r>
              <a:rPr sz="2700" b="0" spc="-80" dirty="0">
                <a:latin typeface="Arial Black" panose="020B0A04020102020204"/>
                <a:cs typeface="Arial Black" panose="020B0A04020102020204"/>
              </a:rPr>
              <a:t>for</a:t>
            </a:r>
            <a:r>
              <a:rPr sz="2700" b="0" spc="-225" dirty="0">
                <a:latin typeface="Arial Black" panose="020B0A04020102020204"/>
                <a:cs typeface="Arial Black" panose="020B0A04020102020204"/>
              </a:rPr>
              <a:t> </a:t>
            </a:r>
            <a:r>
              <a:rPr sz="2700" b="0" spc="-240" dirty="0">
                <a:latin typeface="Arial Black" panose="020B0A04020102020204"/>
                <a:cs typeface="Arial Black" panose="020B0A04020102020204"/>
              </a:rPr>
              <a:t>each</a:t>
            </a:r>
            <a:r>
              <a:rPr sz="2700" b="0" spc="-229" dirty="0">
                <a:latin typeface="Arial Black" panose="020B0A04020102020204"/>
                <a:cs typeface="Arial Black" panose="020B0A04020102020204"/>
              </a:rPr>
              <a:t> </a:t>
            </a:r>
            <a:r>
              <a:rPr sz="2700" b="0" spc="-195" dirty="0">
                <a:latin typeface="Arial Black" panose="020B0A04020102020204"/>
                <a:cs typeface="Arial Black" panose="020B0A04020102020204"/>
              </a:rPr>
              <a:t>city,segmented</a:t>
            </a:r>
            <a:r>
              <a:rPr sz="2700" b="0" spc="-225" dirty="0">
                <a:latin typeface="Arial Black" panose="020B0A04020102020204"/>
                <a:cs typeface="Arial Black" panose="020B0A04020102020204"/>
              </a:rPr>
              <a:t> </a:t>
            </a:r>
            <a:r>
              <a:rPr sz="2700" b="0" spc="-95" dirty="0">
                <a:latin typeface="Arial Black" panose="020B0A04020102020204"/>
                <a:cs typeface="Arial Black" panose="020B0A04020102020204"/>
              </a:rPr>
              <a:t>by</a:t>
            </a:r>
            <a:r>
              <a:rPr sz="2700" b="0" spc="-225" dirty="0">
                <a:latin typeface="Arial Black" panose="020B0A04020102020204"/>
                <a:cs typeface="Arial Black" panose="020B0A04020102020204"/>
              </a:rPr>
              <a:t> passenger</a:t>
            </a:r>
            <a:r>
              <a:rPr sz="2700" b="0" spc="-229" dirty="0">
                <a:latin typeface="Arial Black" panose="020B0A04020102020204"/>
                <a:cs typeface="Arial Black" panose="020B0A04020102020204"/>
              </a:rPr>
              <a:t> </a:t>
            </a:r>
            <a:r>
              <a:rPr sz="2700" b="0" spc="-135" dirty="0">
                <a:latin typeface="Arial Black" panose="020B0A04020102020204"/>
                <a:cs typeface="Arial Black" panose="020B0A04020102020204"/>
              </a:rPr>
              <a:t>type</a:t>
            </a:r>
            <a:r>
              <a:rPr sz="2700" b="0" spc="-225" dirty="0">
                <a:latin typeface="Arial Black" panose="020B0A04020102020204"/>
                <a:cs typeface="Arial Black" panose="020B0A04020102020204"/>
              </a:rPr>
              <a:t> </a:t>
            </a:r>
            <a:r>
              <a:rPr sz="2700" b="0" spc="-229" dirty="0">
                <a:latin typeface="Arial Black" panose="020B0A04020102020204"/>
                <a:cs typeface="Arial Black" panose="020B0A04020102020204"/>
              </a:rPr>
              <a:t>(new</a:t>
            </a:r>
            <a:r>
              <a:rPr sz="2700" b="0" spc="-225" dirty="0">
                <a:latin typeface="Arial Black" panose="020B0A04020102020204"/>
                <a:cs typeface="Arial Black" panose="020B0A04020102020204"/>
              </a:rPr>
              <a:t> </a:t>
            </a:r>
            <a:r>
              <a:rPr sz="2700" b="0" spc="-25" dirty="0">
                <a:latin typeface="Arial Black" panose="020B0A04020102020204"/>
                <a:cs typeface="Arial Black" panose="020B0A04020102020204"/>
              </a:rPr>
              <a:t>vs</a:t>
            </a:r>
            <a:endParaRPr sz="2700">
              <a:latin typeface="Arial Black" panose="020B0A04020102020204"/>
              <a:cs typeface="Arial Black" panose="020B0A04020102020204"/>
            </a:endParaRPr>
          </a:p>
        </p:txBody>
      </p:sp>
      <p:sp>
        <p:nvSpPr>
          <p:cNvPr id="4" name="object 4"/>
          <p:cNvSpPr txBox="1"/>
          <p:nvPr/>
        </p:nvSpPr>
        <p:spPr>
          <a:xfrm>
            <a:off x="-12700" y="685893"/>
            <a:ext cx="10725785" cy="436245"/>
          </a:xfrm>
          <a:prstGeom prst="rect">
            <a:avLst/>
          </a:prstGeom>
        </p:spPr>
        <p:txBody>
          <a:bodyPr vert="horz" wrap="square" lIns="0" tIns="12065" rIns="0" bIns="0" rtlCol="0">
            <a:spAutoFit/>
          </a:bodyPr>
          <a:lstStyle/>
          <a:p>
            <a:pPr marL="12700">
              <a:lnSpc>
                <a:spcPct val="100000"/>
              </a:lnSpc>
              <a:spcBef>
                <a:spcPts val="95"/>
              </a:spcBef>
            </a:pPr>
            <a:r>
              <a:rPr sz="2700" spc="-120" dirty="0">
                <a:latin typeface="Arial Black" panose="020B0A04020102020204"/>
                <a:cs typeface="Arial Black" panose="020B0A04020102020204"/>
              </a:rPr>
              <a:t>repeat).Identify</a:t>
            </a:r>
            <a:r>
              <a:rPr sz="2700" spc="335" dirty="0">
                <a:latin typeface="Arial Black" panose="020B0A04020102020204"/>
                <a:cs typeface="Arial Black" panose="020B0A04020102020204"/>
              </a:rPr>
              <a:t> </a:t>
            </a:r>
            <a:r>
              <a:rPr sz="2700" spc="-210" dirty="0">
                <a:latin typeface="Arial Black" panose="020B0A04020102020204"/>
                <a:cs typeface="Arial Black" panose="020B0A04020102020204"/>
              </a:rPr>
              <a:t>cities</a:t>
            </a:r>
            <a:r>
              <a:rPr sz="2700" spc="-270" dirty="0">
                <a:latin typeface="Arial Black" panose="020B0A04020102020204"/>
                <a:cs typeface="Arial Black" panose="020B0A04020102020204"/>
              </a:rPr>
              <a:t> </a:t>
            </a:r>
            <a:r>
              <a:rPr sz="2700" spc="-200" dirty="0">
                <a:latin typeface="Arial Black" panose="020B0A04020102020204"/>
                <a:cs typeface="Arial Black" panose="020B0A04020102020204"/>
              </a:rPr>
              <a:t>with</a:t>
            </a:r>
            <a:r>
              <a:rPr sz="2700" spc="-270" dirty="0">
                <a:latin typeface="Arial Black" panose="020B0A04020102020204"/>
                <a:cs typeface="Arial Black" panose="020B0A04020102020204"/>
              </a:rPr>
              <a:t> </a:t>
            </a:r>
            <a:r>
              <a:rPr sz="2700" spc="-155" dirty="0">
                <a:latin typeface="Arial Black" panose="020B0A04020102020204"/>
                <a:cs typeface="Arial Black" panose="020B0A04020102020204"/>
              </a:rPr>
              <a:t>the</a:t>
            </a:r>
            <a:r>
              <a:rPr sz="2700" spc="-270" dirty="0">
                <a:latin typeface="Arial Black" panose="020B0A04020102020204"/>
                <a:cs typeface="Arial Black" panose="020B0A04020102020204"/>
              </a:rPr>
              <a:t> </a:t>
            </a:r>
            <a:r>
              <a:rPr sz="2700" spc="-195" dirty="0">
                <a:latin typeface="Arial Black" panose="020B0A04020102020204"/>
                <a:cs typeface="Arial Black" panose="020B0A04020102020204"/>
              </a:rPr>
              <a:t>highest</a:t>
            </a:r>
            <a:r>
              <a:rPr sz="2700" spc="-270" dirty="0">
                <a:latin typeface="Arial Black" panose="020B0A04020102020204"/>
                <a:cs typeface="Arial Black" panose="020B0A04020102020204"/>
              </a:rPr>
              <a:t> </a:t>
            </a:r>
            <a:r>
              <a:rPr sz="2700" spc="-625" dirty="0">
                <a:latin typeface="Arial Black" panose="020B0A04020102020204"/>
                <a:cs typeface="Arial Black" panose="020B0A04020102020204"/>
              </a:rPr>
              <a:t>&amp;</a:t>
            </a:r>
            <a:r>
              <a:rPr sz="2700" spc="-270" dirty="0">
                <a:latin typeface="Arial Black" panose="020B0A04020102020204"/>
                <a:cs typeface="Arial Black" panose="020B0A04020102020204"/>
              </a:rPr>
              <a:t> </a:t>
            </a:r>
            <a:r>
              <a:rPr sz="2700" spc="-220" dirty="0">
                <a:latin typeface="Arial Black" panose="020B0A04020102020204"/>
                <a:cs typeface="Arial Black" panose="020B0A04020102020204"/>
              </a:rPr>
              <a:t>lowest</a:t>
            </a:r>
            <a:r>
              <a:rPr sz="2700" spc="-270" dirty="0">
                <a:latin typeface="Arial Black" panose="020B0A04020102020204"/>
                <a:cs typeface="Arial Black" panose="020B0A04020102020204"/>
              </a:rPr>
              <a:t> </a:t>
            </a:r>
            <a:r>
              <a:rPr sz="2700" spc="-225" dirty="0">
                <a:latin typeface="Arial Black" panose="020B0A04020102020204"/>
                <a:cs typeface="Arial Black" panose="020B0A04020102020204"/>
              </a:rPr>
              <a:t>average</a:t>
            </a:r>
            <a:r>
              <a:rPr sz="2700" spc="-270" dirty="0">
                <a:latin typeface="Arial Black" panose="020B0A04020102020204"/>
                <a:cs typeface="Arial Black" panose="020B0A04020102020204"/>
              </a:rPr>
              <a:t> </a:t>
            </a:r>
            <a:r>
              <a:rPr sz="2700" spc="-90" dirty="0">
                <a:latin typeface="Arial Black" panose="020B0A04020102020204"/>
                <a:cs typeface="Arial Black" panose="020B0A04020102020204"/>
              </a:rPr>
              <a:t>ratings.</a:t>
            </a:r>
            <a:endParaRPr sz="2700">
              <a:latin typeface="Arial Black" panose="020B0A04020102020204"/>
              <a:cs typeface="Arial Black" panose="020B0A04020102020204"/>
            </a:endParaRPr>
          </a:p>
        </p:txBody>
      </p:sp>
      <p:pic>
        <p:nvPicPr>
          <p:cNvPr id="5" name="object 5"/>
          <p:cNvPicPr/>
          <p:nvPr/>
        </p:nvPicPr>
        <p:blipFill>
          <a:blip r:embed="rId2" cstate="print"/>
          <a:stretch>
            <a:fillRect/>
          </a:stretch>
        </p:blipFill>
        <p:spPr>
          <a:xfrm>
            <a:off x="12822894" y="1845135"/>
            <a:ext cx="5465104" cy="6558579"/>
          </a:xfrm>
          <a:prstGeom prst="rect">
            <a:avLst/>
          </a:prstGeom>
        </p:spPr>
      </p:pic>
      <p:sp>
        <p:nvSpPr>
          <p:cNvPr id="6" name="object 6"/>
          <p:cNvSpPr txBox="1"/>
          <p:nvPr/>
        </p:nvSpPr>
        <p:spPr>
          <a:xfrm>
            <a:off x="13389685" y="2851342"/>
            <a:ext cx="4686300" cy="3883025"/>
          </a:xfrm>
          <a:prstGeom prst="rect">
            <a:avLst/>
          </a:prstGeom>
        </p:spPr>
        <p:txBody>
          <a:bodyPr vert="horz" wrap="square" lIns="0" tIns="11430" rIns="0" bIns="0" rtlCol="0">
            <a:spAutoFit/>
          </a:bodyPr>
          <a:lstStyle/>
          <a:p>
            <a:pPr marL="12700" marR="174625" indent="147320">
              <a:lnSpc>
                <a:spcPct val="117000"/>
              </a:lnSpc>
              <a:spcBef>
                <a:spcPts val="90"/>
              </a:spcBef>
            </a:pPr>
            <a:r>
              <a:rPr sz="2400" b="1" spc="250" dirty="0">
                <a:latin typeface="Trebuchet MS" panose="020B0603020202020204"/>
                <a:cs typeface="Trebuchet MS" panose="020B0603020202020204"/>
              </a:rPr>
              <a:t>Vishakhapatnam</a:t>
            </a:r>
            <a:r>
              <a:rPr sz="2400" b="1" spc="-185" dirty="0">
                <a:latin typeface="Trebuchet MS" panose="020B0603020202020204"/>
                <a:cs typeface="Trebuchet MS" panose="020B0603020202020204"/>
              </a:rPr>
              <a:t> </a:t>
            </a:r>
            <a:r>
              <a:rPr sz="2400" b="1" spc="-204" dirty="0">
                <a:latin typeface="Trebuchet MS" panose="020B0603020202020204"/>
                <a:cs typeface="Trebuchet MS" panose="020B0603020202020204"/>
              </a:rPr>
              <a:t>,</a:t>
            </a:r>
            <a:r>
              <a:rPr sz="2400" b="1" spc="-185" dirty="0">
                <a:latin typeface="Trebuchet MS" panose="020B0603020202020204"/>
                <a:cs typeface="Trebuchet MS" panose="020B0603020202020204"/>
              </a:rPr>
              <a:t> </a:t>
            </a:r>
            <a:r>
              <a:rPr sz="2400" b="1" spc="210" dirty="0">
                <a:latin typeface="Trebuchet MS" panose="020B0603020202020204"/>
                <a:cs typeface="Trebuchet MS" panose="020B0603020202020204"/>
              </a:rPr>
              <a:t>Mysore</a:t>
            </a:r>
            <a:r>
              <a:rPr sz="2400" b="1" spc="-180" dirty="0">
                <a:latin typeface="Trebuchet MS" panose="020B0603020202020204"/>
                <a:cs typeface="Trebuchet MS" panose="020B0603020202020204"/>
              </a:rPr>
              <a:t> </a:t>
            </a:r>
            <a:r>
              <a:rPr sz="2400" b="1" spc="-50" dirty="0">
                <a:latin typeface="Trebuchet MS" panose="020B0603020202020204"/>
                <a:cs typeface="Trebuchet MS" panose="020B0603020202020204"/>
              </a:rPr>
              <a:t>, </a:t>
            </a:r>
            <a:r>
              <a:rPr sz="2400" b="1" spc="155" dirty="0">
                <a:latin typeface="Trebuchet MS" panose="020B0603020202020204"/>
                <a:cs typeface="Trebuchet MS" panose="020B0603020202020204"/>
              </a:rPr>
              <a:t>Kochi</a:t>
            </a:r>
            <a:r>
              <a:rPr sz="2400" b="1" spc="315" dirty="0">
                <a:latin typeface="Trebuchet MS" panose="020B0603020202020204"/>
                <a:cs typeface="Trebuchet MS" panose="020B0603020202020204"/>
              </a:rPr>
              <a:t> </a:t>
            </a:r>
            <a:r>
              <a:rPr sz="2400" b="1" spc="235" dirty="0">
                <a:latin typeface="Trebuchet MS" panose="020B0603020202020204"/>
                <a:cs typeface="Trebuchet MS" panose="020B0603020202020204"/>
              </a:rPr>
              <a:t>&amp;</a:t>
            </a:r>
            <a:r>
              <a:rPr sz="2400" b="1" spc="-204" dirty="0">
                <a:latin typeface="Trebuchet MS" panose="020B0603020202020204"/>
                <a:cs typeface="Trebuchet MS" panose="020B0603020202020204"/>
              </a:rPr>
              <a:t> </a:t>
            </a:r>
            <a:r>
              <a:rPr sz="2400" b="1" spc="155" dirty="0">
                <a:latin typeface="Trebuchet MS" panose="020B0603020202020204"/>
                <a:cs typeface="Trebuchet MS" panose="020B0603020202020204"/>
              </a:rPr>
              <a:t>Jaipur</a:t>
            </a:r>
            <a:r>
              <a:rPr sz="2400" b="1" spc="-204" dirty="0">
                <a:latin typeface="Trebuchet MS" panose="020B0603020202020204"/>
                <a:cs typeface="Trebuchet MS" panose="020B0603020202020204"/>
              </a:rPr>
              <a:t> </a:t>
            </a:r>
            <a:r>
              <a:rPr sz="2400" spc="155" dirty="0">
                <a:latin typeface="Lucida Sans Unicode" panose="020B0602030504020204"/>
                <a:cs typeface="Lucida Sans Unicode" panose="020B0602030504020204"/>
              </a:rPr>
              <a:t>have</a:t>
            </a:r>
            <a:r>
              <a:rPr sz="2400" spc="-110" dirty="0">
                <a:latin typeface="Lucida Sans Unicode" panose="020B0602030504020204"/>
                <a:cs typeface="Lucida Sans Unicode" panose="020B0602030504020204"/>
              </a:rPr>
              <a:t> </a:t>
            </a:r>
            <a:r>
              <a:rPr sz="2400" spc="35" dirty="0">
                <a:latin typeface="Lucida Sans Unicode" panose="020B0602030504020204"/>
                <a:cs typeface="Lucida Sans Unicode" panose="020B0602030504020204"/>
              </a:rPr>
              <a:t>the </a:t>
            </a:r>
            <a:r>
              <a:rPr sz="2400" b="1" spc="180" dirty="0">
                <a:latin typeface="Trebuchet MS" panose="020B0603020202020204"/>
                <a:cs typeface="Trebuchet MS" panose="020B0603020202020204"/>
              </a:rPr>
              <a:t>highest</a:t>
            </a:r>
            <a:r>
              <a:rPr sz="2400" b="1" spc="-125" dirty="0">
                <a:latin typeface="Trebuchet MS" panose="020B0603020202020204"/>
                <a:cs typeface="Trebuchet MS" panose="020B0603020202020204"/>
              </a:rPr>
              <a:t> </a:t>
            </a:r>
            <a:r>
              <a:rPr sz="2400" b="1" spc="215" dirty="0">
                <a:latin typeface="Trebuchet MS" panose="020B0603020202020204"/>
                <a:cs typeface="Trebuchet MS" panose="020B0603020202020204"/>
              </a:rPr>
              <a:t>Passenger</a:t>
            </a:r>
            <a:r>
              <a:rPr sz="2400" b="1" spc="30" dirty="0">
                <a:latin typeface="Trebuchet MS" panose="020B0603020202020204"/>
                <a:cs typeface="Trebuchet MS" panose="020B0603020202020204"/>
              </a:rPr>
              <a:t> </a:t>
            </a:r>
            <a:r>
              <a:rPr sz="2400" dirty="0">
                <a:latin typeface="Lucida Sans Unicode" panose="020B0602030504020204"/>
                <a:cs typeface="Lucida Sans Unicode" panose="020B0602030504020204"/>
              </a:rPr>
              <a:t>ratings</a:t>
            </a:r>
            <a:r>
              <a:rPr sz="2400" spc="-10" dirty="0">
                <a:latin typeface="Lucida Sans Unicode" panose="020B0602030504020204"/>
                <a:cs typeface="Lucida Sans Unicode" panose="020B0602030504020204"/>
              </a:rPr>
              <a:t> </a:t>
            </a:r>
            <a:r>
              <a:rPr sz="2400" spc="65" dirty="0">
                <a:latin typeface="Lucida Sans Unicode" panose="020B0602030504020204"/>
                <a:cs typeface="Lucida Sans Unicode" panose="020B0602030504020204"/>
              </a:rPr>
              <a:t>&amp; </a:t>
            </a:r>
            <a:r>
              <a:rPr sz="2400" spc="-10" dirty="0">
                <a:latin typeface="Lucida Sans Unicode" panose="020B0602030504020204"/>
                <a:cs typeface="Lucida Sans Unicode" panose="020B0602030504020204"/>
              </a:rPr>
              <a:t>Driver</a:t>
            </a:r>
            <a:r>
              <a:rPr sz="2400" spc="-170" dirty="0">
                <a:latin typeface="Lucida Sans Unicode" panose="020B0602030504020204"/>
                <a:cs typeface="Lucida Sans Unicode" panose="020B0602030504020204"/>
              </a:rPr>
              <a:t> </a:t>
            </a:r>
            <a:r>
              <a:rPr sz="2400" spc="-10" dirty="0">
                <a:latin typeface="Lucida Sans Unicode" panose="020B0602030504020204"/>
                <a:cs typeface="Lucida Sans Unicode" panose="020B0602030504020204"/>
              </a:rPr>
              <a:t>ratings.</a:t>
            </a:r>
            <a:endParaRPr sz="2400">
              <a:latin typeface="Lucida Sans Unicode" panose="020B0602030504020204"/>
              <a:cs typeface="Lucida Sans Unicode" panose="020B0602030504020204"/>
            </a:endParaRPr>
          </a:p>
          <a:p>
            <a:pPr marL="12700" marR="5080">
              <a:lnSpc>
                <a:spcPct val="117000"/>
              </a:lnSpc>
              <a:spcBef>
                <a:spcPts val="3375"/>
              </a:spcBef>
            </a:pPr>
            <a:r>
              <a:rPr sz="2400" b="1" spc="254" dirty="0">
                <a:latin typeface="Trebuchet MS" panose="020B0603020202020204"/>
                <a:cs typeface="Trebuchet MS" panose="020B0603020202020204"/>
              </a:rPr>
              <a:t>Vadodara</a:t>
            </a:r>
            <a:r>
              <a:rPr sz="2400" b="1" spc="-80" dirty="0">
                <a:latin typeface="Trebuchet MS" panose="020B0603020202020204"/>
                <a:cs typeface="Trebuchet MS" panose="020B0603020202020204"/>
              </a:rPr>
              <a:t> </a:t>
            </a:r>
            <a:r>
              <a:rPr sz="2400" spc="-285" dirty="0">
                <a:latin typeface="Lucida Sans Unicode" panose="020B0602030504020204"/>
                <a:cs typeface="Lucida Sans Unicode" panose="020B0602030504020204"/>
              </a:rPr>
              <a:t>,</a:t>
            </a:r>
            <a:r>
              <a:rPr sz="2400" spc="-240" dirty="0">
                <a:latin typeface="Lucida Sans Unicode" panose="020B0602030504020204"/>
                <a:cs typeface="Lucida Sans Unicode" panose="020B0602030504020204"/>
              </a:rPr>
              <a:t> </a:t>
            </a:r>
            <a:r>
              <a:rPr sz="2400" b="1" spc="170" dirty="0">
                <a:latin typeface="Trebuchet MS" panose="020B0603020202020204"/>
                <a:cs typeface="Trebuchet MS" panose="020B0603020202020204"/>
              </a:rPr>
              <a:t>Surat</a:t>
            </a:r>
            <a:r>
              <a:rPr sz="2400" b="1" spc="-204" dirty="0">
                <a:latin typeface="Trebuchet MS" panose="020B0603020202020204"/>
                <a:cs typeface="Trebuchet MS" panose="020B0603020202020204"/>
              </a:rPr>
              <a:t> </a:t>
            </a:r>
            <a:r>
              <a:rPr sz="2400" spc="114" dirty="0">
                <a:latin typeface="Lucida Sans Unicode" panose="020B0602030504020204"/>
                <a:cs typeface="Lucida Sans Unicode" panose="020B0602030504020204"/>
              </a:rPr>
              <a:t>&amp;</a:t>
            </a:r>
            <a:r>
              <a:rPr sz="2400" spc="-110" dirty="0">
                <a:latin typeface="Lucida Sans Unicode" panose="020B0602030504020204"/>
                <a:cs typeface="Lucida Sans Unicode" panose="020B0602030504020204"/>
              </a:rPr>
              <a:t> </a:t>
            </a:r>
            <a:r>
              <a:rPr sz="2400" b="1" spc="140" dirty="0">
                <a:latin typeface="Trebuchet MS" panose="020B0603020202020204"/>
                <a:cs typeface="Trebuchet MS" panose="020B0603020202020204"/>
              </a:rPr>
              <a:t>Luckhnow </a:t>
            </a:r>
            <a:r>
              <a:rPr sz="2400" spc="155" dirty="0">
                <a:latin typeface="Lucida Sans Unicode" panose="020B0602030504020204"/>
                <a:cs typeface="Lucida Sans Unicode" panose="020B0602030504020204"/>
              </a:rPr>
              <a:t>have</a:t>
            </a:r>
            <a:r>
              <a:rPr sz="2400" spc="-95" dirty="0">
                <a:latin typeface="Lucida Sans Unicode" panose="020B0602030504020204"/>
                <a:cs typeface="Lucida Sans Unicode" panose="020B0602030504020204"/>
              </a:rPr>
              <a:t> </a:t>
            </a:r>
            <a:r>
              <a:rPr sz="2400" spc="60" dirty="0">
                <a:latin typeface="Lucida Sans Unicode" panose="020B0602030504020204"/>
                <a:cs typeface="Lucida Sans Unicode" panose="020B0602030504020204"/>
              </a:rPr>
              <a:t>the</a:t>
            </a:r>
            <a:r>
              <a:rPr sz="2400" spc="-90" dirty="0">
                <a:latin typeface="Lucida Sans Unicode" panose="020B0602030504020204"/>
                <a:cs typeface="Lucida Sans Unicode" panose="020B0602030504020204"/>
              </a:rPr>
              <a:t> </a:t>
            </a:r>
            <a:r>
              <a:rPr sz="2400" b="1" spc="105" dirty="0">
                <a:latin typeface="Trebuchet MS" panose="020B0603020202020204"/>
                <a:cs typeface="Trebuchet MS" panose="020B0603020202020204"/>
              </a:rPr>
              <a:t>Lowest</a:t>
            </a:r>
            <a:r>
              <a:rPr sz="2400" b="1" spc="-190" dirty="0">
                <a:latin typeface="Trebuchet MS" panose="020B0603020202020204"/>
                <a:cs typeface="Trebuchet MS" panose="020B0603020202020204"/>
              </a:rPr>
              <a:t> </a:t>
            </a:r>
            <a:r>
              <a:rPr sz="2400" b="1" spc="200" dirty="0">
                <a:latin typeface="Trebuchet MS" panose="020B0603020202020204"/>
                <a:cs typeface="Trebuchet MS" panose="020B0603020202020204"/>
              </a:rPr>
              <a:t>Passenge</a:t>
            </a:r>
            <a:r>
              <a:rPr sz="2400" spc="200" dirty="0">
                <a:latin typeface="Lucida Sans Unicode" panose="020B0602030504020204"/>
                <a:cs typeface="Lucida Sans Unicode" panose="020B0602030504020204"/>
              </a:rPr>
              <a:t>r</a:t>
            </a:r>
            <a:r>
              <a:rPr sz="2400" spc="-95" dirty="0">
                <a:latin typeface="Lucida Sans Unicode" panose="020B0602030504020204"/>
                <a:cs typeface="Lucida Sans Unicode" panose="020B0602030504020204"/>
              </a:rPr>
              <a:t> </a:t>
            </a:r>
            <a:r>
              <a:rPr sz="2400" spc="65" dirty="0">
                <a:latin typeface="Lucida Sans Unicode" panose="020B0602030504020204"/>
                <a:cs typeface="Lucida Sans Unicode" panose="020B0602030504020204"/>
              </a:rPr>
              <a:t>&amp; </a:t>
            </a:r>
            <a:r>
              <a:rPr sz="2400" spc="-10" dirty="0">
                <a:latin typeface="Lucida Sans Unicode" panose="020B0602030504020204"/>
                <a:cs typeface="Lucida Sans Unicode" panose="020B0602030504020204"/>
              </a:rPr>
              <a:t>Driver</a:t>
            </a:r>
            <a:r>
              <a:rPr sz="2400" spc="-75" dirty="0">
                <a:latin typeface="Lucida Sans Unicode" panose="020B0602030504020204"/>
                <a:cs typeface="Lucida Sans Unicode" panose="020B0602030504020204"/>
              </a:rPr>
              <a:t> </a:t>
            </a:r>
            <a:r>
              <a:rPr sz="2400" dirty="0">
                <a:latin typeface="Lucida Sans Unicode" panose="020B0602030504020204"/>
                <a:cs typeface="Lucida Sans Unicode" panose="020B0602030504020204"/>
              </a:rPr>
              <a:t>ratings</a:t>
            </a:r>
            <a:r>
              <a:rPr sz="2400" spc="-75" dirty="0">
                <a:latin typeface="Lucida Sans Unicode" panose="020B0602030504020204"/>
                <a:cs typeface="Lucida Sans Unicode" panose="020B0602030504020204"/>
              </a:rPr>
              <a:t> </a:t>
            </a:r>
            <a:r>
              <a:rPr sz="2400" spc="-20" dirty="0">
                <a:latin typeface="Lucida Sans Unicode" panose="020B0602030504020204"/>
                <a:cs typeface="Lucida Sans Unicode" panose="020B0602030504020204"/>
              </a:rPr>
              <a:t>for</a:t>
            </a:r>
            <a:r>
              <a:rPr sz="2400" spc="-75" dirty="0">
                <a:latin typeface="Lucida Sans Unicode" panose="020B0602030504020204"/>
                <a:cs typeface="Lucida Sans Unicode" panose="020B0602030504020204"/>
              </a:rPr>
              <a:t> </a:t>
            </a:r>
            <a:r>
              <a:rPr sz="2400" spc="55" dirty="0">
                <a:latin typeface="Lucida Sans Unicode" panose="020B0602030504020204"/>
                <a:cs typeface="Lucida Sans Unicode" panose="020B0602030504020204"/>
              </a:rPr>
              <a:t>both</a:t>
            </a:r>
            <a:r>
              <a:rPr sz="2400" spc="-75" dirty="0">
                <a:latin typeface="Lucida Sans Unicode" panose="020B0602030504020204"/>
                <a:cs typeface="Lucida Sans Unicode" panose="020B0602030504020204"/>
              </a:rPr>
              <a:t> </a:t>
            </a:r>
            <a:r>
              <a:rPr sz="2400" spc="65" dirty="0">
                <a:latin typeface="Lucida Sans Unicode" panose="020B0602030504020204"/>
                <a:cs typeface="Lucida Sans Unicode" panose="020B0602030504020204"/>
              </a:rPr>
              <a:t>New</a:t>
            </a:r>
            <a:r>
              <a:rPr sz="2400" spc="-75" dirty="0">
                <a:latin typeface="Lucida Sans Unicode" panose="020B0602030504020204"/>
                <a:cs typeface="Lucida Sans Unicode" panose="020B0602030504020204"/>
              </a:rPr>
              <a:t> </a:t>
            </a:r>
            <a:r>
              <a:rPr sz="2400" spc="50" dirty="0">
                <a:latin typeface="Lucida Sans Unicode" panose="020B0602030504020204"/>
                <a:cs typeface="Lucida Sans Unicode" panose="020B0602030504020204"/>
              </a:rPr>
              <a:t>vs </a:t>
            </a:r>
            <a:r>
              <a:rPr sz="2400" spc="114" dirty="0">
                <a:latin typeface="Lucida Sans Unicode" panose="020B0602030504020204"/>
                <a:cs typeface="Lucida Sans Unicode" panose="020B0602030504020204"/>
              </a:rPr>
              <a:t>Repeated</a:t>
            </a:r>
            <a:r>
              <a:rPr sz="2400" spc="-110" dirty="0">
                <a:latin typeface="Lucida Sans Unicode" panose="020B0602030504020204"/>
                <a:cs typeface="Lucida Sans Unicode" panose="020B0602030504020204"/>
              </a:rPr>
              <a:t> </a:t>
            </a:r>
            <a:r>
              <a:rPr sz="2400" spc="45" dirty="0">
                <a:latin typeface="Lucida Sans Unicode" panose="020B0602030504020204"/>
                <a:cs typeface="Lucida Sans Unicode" panose="020B0602030504020204"/>
              </a:rPr>
              <a:t>Passengers.</a:t>
            </a:r>
            <a:endParaRPr sz="2400">
              <a:latin typeface="Lucida Sans Unicode" panose="020B0602030504020204"/>
              <a:cs typeface="Lucida Sans Unicode" panose="020B06020305040202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4419" y="6178803"/>
              <a:ext cx="18284190" cy="4107179"/>
            </a:xfrm>
            <a:custGeom>
              <a:avLst/>
              <a:gdLst/>
              <a:ahLst/>
              <a:cxnLst/>
              <a:rect l="l" t="t" r="r" b="b"/>
              <a:pathLst>
                <a:path w="18284190" h="4107179">
                  <a:moveTo>
                    <a:pt x="6906298" y="2708935"/>
                  </a:moveTo>
                  <a:lnTo>
                    <a:pt x="6902818" y="2683751"/>
                  </a:lnTo>
                  <a:lnTo>
                    <a:pt x="6896379" y="2645981"/>
                  </a:lnTo>
                  <a:lnTo>
                    <a:pt x="6893014" y="2608199"/>
                  </a:lnTo>
                  <a:lnTo>
                    <a:pt x="6898741" y="2570429"/>
                  </a:lnTo>
                  <a:lnTo>
                    <a:pt x="6877469" y="2557830"/>
                  </a:lnTo>
                  <a:lnTo>
                    <a:pt x="6857009" y="2545245"/>
                  </a:lnTo>
                  <a:lnTo>
                    <a:pt x="6837273" y="2532646"/>
                  </a:lnTo>
                  <a:lnTo>
                    <a:pt x="6818122" y="2520061"/>
                  </a:lnTo>
                  <a:lnTo>
                    <a:pt x="6814579" y="2507462"/>
                  </a:lnTo>
                  <a:lnTo>
                    <a:pt x="6818122" y="2494877"/>
                  </a:lnTo>
                  <a:lnTo>
                    <a:pt x="6796430" y="2482278"/>
                  </a:lnTo>
                  <a:lnTo>
                    <a:pt x="6776860" y="2457094"/>
                  </a:lnTo>
                  <a:lnTo>
                    <a:pt x="6759651" y="2444508"/>
                  </a:lnTo>
                  <a:lnTo>
                    <a:pt x="6745046" y="2419324"/>
                  </a:lnTo>
                  <a:lnTo>
                    <a:pt x="6739382" y="2419324"/>
                  </a:lnTo>
                  <a:lnTo>
                    <a:pt x="6738671" y="2406726"/>
                  </a:lnTo>
                  <a:lnTo>
                    <a:pt x="6737490" y="2406726"/>
                  </a:lnTo>
                  <a:lnTo>
                    <a:pt x="6716916" y="2394140"/>
                  </a:lnTo>
                  <a:lnTo>
                    <a:pt x="6676720" y="2394140"/>
                  </a:lnTo>
                  <a:lnTo>
                    <a:pt x="6656857" y="2381542"/>
                  </a:lnTo>
                  <a:lnTo>
                    <a:pt x="6656146" y="2406726"/>
                  </a:lnTo>
                  <a:lnTo>
                    <a:pt x="6655917" y="2419324"/>
                  </a:lnTo>
                  <a:lnTo>
                    <a:pt x="6656146" y="2431910"/>
                  </a:lnTo>
                  <a:lnTo>
                    <a:pt x="6656857" y="2457094"/>
                  </a:lnTo>
                  <a:lnTo>
                    <a:pt x="6636880" y="2457094"/>
                  </a:lnTo>
                  <a:lnTo>
                    <a:pt x="6618910" y="2469692"/>
                  </a:lnTo>
                  <a:lnTo>
                    <a:pt x="6603530" y="2482278"/>
                  </a:lnTo>
                  <a:lnTo>
                    <a:pt x="6591351" y="2507462"/>
                  </a:lnTo>
                  <a:lnTo>
                    <a:pt x="6562217" y="2494877"/>
                  </a:lnTo>
                  <a:lnTo>
                    <a:pt x="6552920" y="2494877"/>
                  </a:lnTo>
                  <a:lnTo>
                    <a:pt x="6550253" y="2482278"/>
                  </a:lnTo>
                  <a:lnTo>
                    <a:pt x="6540957" y="2457094"/>
                  </a:lnTo>
                  <a:lnTo>
                    <a:pt x="6535306" y="2457094"/>
                  </a:lnTo>
                  <a:lnTo>
                    <a:pt x="6529781" y="2444508"/>
                  </a:lnTo>
                  <a:lnTo>
                    <a:pt x="6524485" y="2444508"/>
                  </a:lnTo>
                  <a:lnTo>
                    <a:pt x="6519545" y="2431910"/>
                  </a:lnTo>
                  <a:lnTo>
                    <a:pt x="6518592" y="2431910"/>
                  </a:lnTo>
                  <a:lnTo>
                    <a:pt x="6521424" y="2419324"/>
                  </a:lnTo>
                  <a:lnTo>
                    <a:pt x="6525209" y="2406726"/>
                  </a:lnTo>
                  <a:lnTo>
                    <a:pt x="6527101" y="2381542"/>
                  </a:lnTo>
                  <a:lnTo>
                    <a:pt x="6498120" y="2381542"/>
                  </a:lnTo>
                  <a:lnTo>
                    <a:pt x="6499542" y="2368956"/>
                  </a:lnTo>
                  <a:lnTo>
                    <a:pt x="6500012" y="2343772"/>
                  </a:lnTo>
                  <a:lnTo>
                    <a:pt x="6499542" y="2318588"/>
                  </a:lnTo>
                  <a:lnTo>
                    <a:pt x="6498120" y="2293404"/>
                  </a:lnTo>
                  <a:lnTo>
                    <a:pt x="6480149" y="2293404"/>
                  </a:lnTo>
                  <a:lnTo>
                    <a:pt x="6462065" y="2280805"/>
                  </a:lnTo>
                  <a:lnTo>
                    <a:pt x="6425057" y="2280805"/>
                  </a:lnTo>
                  <a:lnTo>
                    <a:pt x="6423406" y="2268220"/>
                  </a:lnTo>
                  <a:lnTo>
                    <a:pt x="6421272" y="2255621"/>
                  </a:lnTo>
                  <a:lnTo>
                    <a:pt x="6417259" y="2243036"/>
                  </a:lnTo>
                  <a:lnTo>
                    <a:pt x="6409931" y="2243036"/>
                  </a:lnTo>
                  <a:lnTo>
                    <a:pt x="6409931" y="2217851"/>
                  </a:lnTo>
                  <a:lnTo>
                    <a:pt x="6397206" y="2230437"/>
                  </a:lnTo>
                  <a:lnTo>
                    <a:pt x="6385522" y="2230437"/>
                  </a:lnTo>
                  <a:lnTo>
                    <a:pt x="6375032" y="2243036"/>
                  </a:lnTo>
                  <a:lnTo>
                    <a:pt x="6365837" y="2255621"/>
                  </a:lnTo>
                  <a:lnTo>
                    <a:pt x="6354877" y="2243036"/>
                  </a:lnTo>
                  <a:lnTo>
                    <a:pt x="6344425" y="2243036"/>
                  </a:lnTo>
                  <a:lnTo>
                    <a:pt x="6345364" y="2217851"/>
                  </a:lnTo>
                  <a:lnTo>
                    <a:pt x="6348209" y="2205253"/>
                  </a:lnTo>
                  <a:lnTo>
                    <a:pt x="6352934" y="2192667"/>
                  </a:lnTo>
                  <a:lnTo>
                    <a:pt x="6359538" y="2167483"/>
                  </a:lnTo>
                  <a:lnTo>
                    <a:pt x="6330569" y="2167483"/>
                  </a:lnTo>
                  <a:lnTo>
                    <a:pt x="6328143" y="2154885"/>
                  </a:lnTo>
                  <a:lnTo>
                    <a:pt x="6323012" y="2154885"/>
                  </a:lnTo>
                  <a:lnTo>
                    <a:pt x="6323012" y="2142299"/>
                  </a:lnTo>
                  <a:lnTo>
                    <a:pt x="6450089" y="2142299"/>
                  </a:lnTo>
                  <a:lnTo>
                    <a:pt x="6481115" y="2117115"/>
                  </a:lnTo>
                  <a:lnTo>
                    <a:pt x="6498120" y="2079332"/>
                  </a:lnTo>
                  <a:lnTo>
                    <a:pt x="6461582" y="2079332"/>
                  </a:lnTo>
                  <a:lnTo>
                    <a:pt x="6460185" y="2066747"/>
                  </a:lnTo>
                  <a:lnTo>
                    <a:pt x="6456070" y="2054148"/>
                  </a:lnTo>
                  <a:lnTo>
                    <a:pt x="6449365" y="2041563"/>
                  </a:lnTo>
                  <a:lnTo>
                    <a:pt x="6440170" y="2028964"/>
                  </a:lnTo>
                  <a:lnTo>
                    <a:pt x="6445796" y="1978596"/>
                  </a:lnTo>
                  <a:lnTo>
                    <a:pt x="6461582" y="1940826"/>
                  </a:lnTo>
                  <a:lnTo>
                    <a:pt x="6483045" y="1928228"/>
                  </a:lnTo>
                  <a:lnTo>
                    <a:pt x="6505676" y="1890458"/>
                  </a:lnTo>
                  <a:lnTo>
                    <a:pt x="6469151" y="1890458"/>
                  </a:lnTo>
                  <a:lnTo>
                    <a:pt x="6467043" y="1877860"/>
                  </a:lnTo>
                  <a:lnTo>
                    <a:pt x="6462687" y="1865274"/>
                  </a:lnTo>
                  <a:lnTo>
                    <a:pt x="6456210" y="1852676"/>
                  </a:lnTo>
                  <a:lnTo>
                    <a:pt x="6447726" y="1840090"/>
                  </a:lnTo>
                  <a:lnTo>
                    <a:pt x="6454800" y="1814906"/>
                  </a:lnTo>
                  <a:lnTo>
                    <a:pt x="6460795" y="1802307"/>
                  </a:lnTo>
                  <a:lnTo>
                    <a:pt x="6465621" y="1777123"/>
                  </a:lnTo>
                  <a:lnTo>
                    <a:pt x="6469151" y="1751939"/>
                  </a:lnTo>
                  <a:lnTo>
                    <a:pt x="6497650" y="1751939"/>
                  </a:lnTo>
                  <a:lnTo>
                    <a:pt x="6510426" y="1739353"/>
                  </a:lnTo>
                  <a:lnTo>
                    <a:pt x="6519545" y="1739353"/>
                  </a:lnTo>
                  <a:lnTo>
                    <a:pt x="6520802" y="1726755"/>
                  </a:lnTo>
                  <a:lnTo>
                    <a:pt x="6514503" y="1701571"/>
                  </a:lnTo>
                  <a:lnTo>
                    <a:pt x="6505372" y="1688985"/>
                  </a:lnTo>
                  <a:lnTo>
                    <a:pt x="6498120" y="1676387"/>
                  </a:lnTo>
                  <a:lnTo>
                    <a:pt x="6476708" y="1676387"/>
                  </a:lnTo>
                  <a:lnTo>
                    <a:pt x="6477648" y="1651203"/>
                  </a:lnTo>
                  <a:lnTo>
                    <a:pt x="6476708" y="1626019"/>
                  </a:lnTo>
                  <a:lnTo>
                    <a:pt x="6473876" y="1600835"/>
                  </a:lnTo>
                  <a:lnTo>
                    <a:pt x="6469151" y="1575650"/>
                  </a:lnTo>
                  <a:lnTo>
                    <a:pt x="6490563" y="1575650"/>
                  </a:lnTo>
                  <a:lnTo>
                    <a:pt x="6493865" y="1563065"/>
                  </a:lnTo>
                  <a:lnTo>
                    <a:pt x="6498120" y="1563065"/>
                  </a:lnTo>
                  <a:lnTo>
                    <a:pt x="6492951" y="1537881"/>
                  </a:lnTo>
                  <a:lnTo>
                    <a:pt x="6485052" y="1537881"/>
                  </a:lnTo>
                  <a:lnTo>
                    <a:pt x="6474561" y="1525282"/>
                  </a:lnTo>
                  <a:lnTo>
                    <a:pt x="6461582" y="1512697"/>
                  </a:lnTo>
                  <a:lnTo>
                    <a:pt x="6425057" y="1512697"/>
                  </a:lnTo>
                  <a:lnTo>
                    <a:pt x="6424955" y="1500098"/>
                  </a:lnTo>
                  <a:lnTo>
                    <a:pt x="6424854" y="1487512"/>
                  </a:lnTo>
                  <a:lnTo>
                    <a:pt x="6424752" y="1474914"/>
                  </a:lnTo>
                  <a:lnTo>
                    <a:pt x="6422695" y="1449730"/>
                  </a:lnTo>
                  <a:lnTo>
                    <a:pt x="6419913" y="1411960"/>
                  </a:lnTo>
                  <a:lnTo>
                    <a:pt x="6417488" y="1374178"/>
                  </a:lnTo>
                  <a:lnTo>
                    <a:pt x="6446152" y="1361592"/>
                  </a:lnTo>
                  <a:lnTo>
                    <a:pt x="6471031" y="1348994"/>
                  </a:lnTo>
                  <a:lnTo>
                    <a:pt x="6491198" y="1323809"/>
                  </a:lnTo>
                  <a:lnTo>
                    <a:pt x="6505676" y="1298625"/>
                  </a:lnTo>
                  <a:lnTo>
                    <a:pt x="6527101" y="1298625"/>
                  </a:lnTo>
                  <a:lnTo>
                    <a:pt x="6544742" y="1210487"/>
                  </a:lnTo>
                  <a:lnTo>
                    <a:pt x="6536703" y="1172705"/>
                  </a:lnTo>
                  <a:lnTo>
                    <a:pt x="6535293" y="1134935"/>
                  </a:lnTo>
                  <a:lnTo>
                    <a:pt x="6540487" y="1097153"/>
                  </a:lnTo>
                  <a:lnTo>
                    <a:pt x="6552298" y="1059383"/>
                  </a:lnTo>
                  <a:lnTo>
                    <a:pt x="6537782" y="1046784"/>
                  </a:lnTo>
                  <a:lnTo>
                    <a:pt x="6531661" y="1034199"/>
                  </a:lnTo>
                  <a:lnTo>
                    <a:pt x="6530505" y="1021600"/>
                  </a:lnTo>
                  <a:lnTo>
                    <a:pt x="6530873" y="996416"/>
                  </a:lnTo>
                  <a:lnTo>
                    <a:pt x="6544742" y="996416"/>
                  </a:lnTo>
                  <a:lnTo>
                    <a:pt x="6552298" y="1009015"/>
                  </a:lnTo>
                  <a:lnTo>
                    <a:pt x="6564858" y="996416"/>
                  </a:lnTo>
                  <a:lnTo>
                    <a:pt x="6575285" y="983830"/>
                  </a:lnTo>
                  <a:lnTo>
                    <a:pt x="6585242" y="971232"/>
                  </a:lnTo>
                  <a:lnTo>
                    <a:pt x="6596393" y="958646"/>
                  </a:lnTo>
                  <a:lnTo>
                    <a:pt x="6591846" y="946048"/>
                  </a:lnTo>
                  <a:lnTo>
                    <a:pt x="6587312" y="933462"/>
                  </a:lnTo>
                  <a:lnTo>
                    <a:pt x="6573863" y="920864"/>
                  </a:lnTo>
                  <a:lnTo>
                    <a:pt x="6556883" y="908278"/>
                  </a:lnTo>
                  <a:lnTo>
                    <a:pt x="6537172" y="895680"/>
                  </a:lnTo>
                  <a:lnTo>
                    <a:pt x="6541173" y="883094"/>
                  </a:lnTo>
                  <a:lnTo>
                    <a:pt x="6547409" y="870496"/>
                  </a:lnTo>
                  <a:lnTo>
                    <a:pt x="6555778" y="857910"/>
                  </a:lnTo>
                  <a:lnTo>
                    <a:pt x="6566154" y="845312"/>
                  </a:lnTo>
                  <a:lnTo>
                    <a:pt x="6563792" y="832726"/>
                  </a:lnTo>
                  <a:lnTo>
                    <a:pt x="6560477" y="820127"/>
                  </a:lnTo>
                  <a:lnTo>
                    <a:pt x="6556235" y="820127"/>
                  </a:lnTo>
                  <a:lnTo>
                    <a:pt x="6551028" y="807542"/>
                  </a:lnTo>
                  <a:lnTo>
                    <a:pt x="6509245" y="794943"/>
                  </a:lnTo>
                  <a:lnTo>
                    <a:pt x="6467094" y="794943"/>
                  </a:lnTo>
                  <a:lnTo>
                    <a:pt x="6424714" y="782358"/>
                  </a:lnTo>
                  <a:lnTo>
                    <a:pt x="6382220" y="782358"/>
                  </a:lnTo>
                  <a:lnTo>
                    <a:pt x="6396139" y="757174"/>
                  </a:lnTo>
                  <a:lnTo>
                    <a:pt x="6405677" y="731989"/>
                  </a:lnTo>
                  <a:lnTo>
                    <a:pt x="6410744" y="706805"/>
                  </a:lnTo>
                  <a:lnTo>
                    <a:pt x="6411188" y="681621"/>
                  </a:lnTo>
                  <a:lnTo>
                    <a:pt x="6423215" y="669023"/>
                  </a:lnTo>
                  <a:lnTo>
                    <a:pt x="6445390" y="669023"/>
                  </a:lnTo>
                  <a:lnTo>
                    <a:pt x="6455283" y="656437"/>
                  </a:lnTo>
                  <a:lnTo>
                    <a:pt x="6453162" y="643839"/>
                  </a:lnTo>
                  <a:lnTo>
                    <a:pt x="6452451" y="631253"/>
                  </a:lnTo>
                  <a:lnTo>
                    <a:pt x="6453162" y="606069"/>
                  </a:lnTo>
                  <a:lnTo>
                    <a:pt x="6455283" y="593471"/>
                  </a:lnTo>
                  <a:lnTo>
                    <a:pt x="6451625" y="580885"/>
                  </a:lnTo>
                  <a:lnTo>
                    <a:pt x="6449974" y="580885"/>
                  </a:lnTo>
                  <a:lnTo>
                    <a:pt x="6447726" y="568286"/>
                  </a:lnTo>
                  <a:lnTo>
                    <a:pt x="6440894" y="580885"/>
                  </a:lnTo>
                  <a:lnTo>
                    <a:pt x="6418758" y="580885"/>
                  </a:lnTo>
                  <a:lnTo>
                    <a:pt x="6414795" y="568286"/>
                  </a:lnTo>
                  <a:lnTo>
                    <a:pt x="6410719" y="555701"/>
                  </a:lnTo>
                  <a:lnTo>
                    <a:pt x="6406883" y="543102"/>
                  </a:lnTo>
                  <a:lnTo>
                    <a:pt x="6403632" y="530517"/>
                  </a:lnTo>
                  <a:lnTo>
                    <a:pt x="6338125" y="517918"/>
                  </a:lnTo>
                  <a:lnTo>
                    <a:pt x="6340665" y="492734"/>
                  </a:lnTo>
                  <a:lnTo>
                    <a:pt x="6342380" y="480148"/>
                  </a:lnTo>
                  <a:lnTo>
                    <a:pt x="6340068" y="454964"/>
                  </a:lnTo>
                  <a:lnTo>
                    <a:pt x="6330569" y="429780"/>
                  </a:lnTo>
                  <a:lnTo>
                    <a:pt x="6324359" y="429780"/>
                  </a:lnTo>
                  <a:lnTo>
                    <a:pt x="6315443" y="417182"/>
                  </a:lnTo>
                  <a:lnTo>
                    <a:pt x="6281229" y="417182"/>
                  </a:lnTo>
                  <a:lnTo>
                    <a:pt x="6243726" y="442366"/>
                  </a:lnTo>
                  <a:lnTo>
                    <a:pt x="6206160" y="480148"/>
                  </a:lnTo>
                  <a:lnTo>
                    <a:pt x="6171730" y="517918"/>
                  </a:lnTo>
                  <a:lnTo>
                    <a:pt x="6143676" y="555701"/>
                  </a:lnTo>
                  <a:lnTo>
                    <a:pt x="6125210" y="593471"/>
                  </a:lnTo>
                  <a:lnTo>
                    <a:pt x="6113450" y="580885"/>
                  </a:lnTo>
                  <a:lnTo>
                    <a:pt x="6100965" y="580885"/>
                  </a:lnTo>
                  <a:lnTo>
                    <a:pt x="6088011" y="568286"/>
                  </a:lnTo>
                  <a:lnTo>
                    <a:pt x="6074829" y="568286"/>
                  </a:lnTo>
                  <a:lnTo>
                    <a:pt x="6069177" y="555701"/>
                  </a:lnTo>
                  <a:lnTo>
                    <a:pt x="6063640" y="543102"/>
                  </a:lnTo>
                  <a:lnTo>
                    <a:pt x="6058344" y="530517"/>
                  </a:lnTo>
                  <a:lnTo>
                    <a:pt x="6053404" y="517918"/>
                  </a:lnTo>
                  <a:lnTo>
                    <a:pt x="6027420" y="517918"/>
                  </a:lnTo>
                  <a:lnTo>
                    <a:pt x="6002388" y="505333"/>
                  </a:lnTo>
                  <a:lnTo>
                    <a:pt x="5943803" y="505333"/>
                  </a:lnTo>
                  <a:lnTo>
                    <a:pt x="5915926" y="517918"/>
                  </a:lnTo>
                  <a:lnTo>
                    <a:pt x="5853100" y="543102"/>
                  </a:lnTo>
                  <a:lnTo>
                    <a:pt x="5826645" y="543102"/>
                  </a:lnTo>
                  <a:lnTo>
                    <a:pt x="5822150" y="555701"/>
                  </a:lnTo>
                  <a:lnTo>
                    <a:pt x="5818136" y="555701"/>
                  </a:lnTo>
                  <a:lnTo>
                    <a:pt x="5814593" y="568286"/>
                  </a:lnTo>
                  <a:lnTo>
                    <a:pt x="5811520" y="568286"/>
                  </a:lnTo>
                  <a:lnTo>
                    <a:pt x="5789574" y="580885"/>
                  </a:lnTo>
                  <a:lnTo>
                    <a:pt x="5744730" y="580885"/>
                  </a:lnTo>
                  <a:lnTo>
                    <a:pt x="5722074" y="593471"/>
                  </a:lnTo>
                  <a:lnTo>
                    <a:pt x="5719711" y="580885"/>
                  </a:lnTo>
                  <a:lnTo>
                    <a:pt x="5716409" y="568286"/>
                  </a:lnTo>
                  <a:lnTo>
                    <a:pt x="5712155" y="555701"/>
                  </a:lnTo>
                  <a:lnTo>
                    <a:pt x="5680189" y="555701"/>
                  </a:lnTo>
                  <a:lnTo>
                    <a:pt x="5658142" y="543102"/>
                  </a:lnTo>
                  <a:lnTo>
                    <a:pt x="5640349" y="543102"/>
                  </a:lnTo>
                  <a:lnTo>
                    <a:pt x="5626328" y="530517"/>
                  </a:lnTo>
                  <a:lnTo>
                    <a:pt x="5596039" y="530517"/>
                  </a:lnTo>
                  <a:lnTo>
                    <a:pt x="5568226" y="543102"/>
                  </a:lnTo>
                  <a:lnTo>
                    <a:pt x="5543943" y="568286"/>
                  </a:lnTo>
                  <a:lnTo>
                    <a:pt x="5524284" y="593471"/>
                  </a:lnTo>
                  <a:lnTo>
                    <a:pt x="5487924" y="580885"/>
                  </a:lnTo>
                  <a:lnTo>
                    <a:pt x="5466804" y="555701"/>
                  </a:lnTo>
                  <a:lnTo>
                    <a:pt x="5459615" y="530517"/>
                  </a:lnTo>
                  <a:lnTo>
                    <a:pt x="5462346" y="517918"/>
                  </a:lnTo>
                  <a:lnTo>
                    <a:pt x="5465076" y="505333"/>
                  </a:lnTo>
                  <a:lnTo>
                    <a:pt x="5448732" y="492734"/>
                  </a:lnTo>
                  <a:lnTo>
                    <a:pt x="5433580" y="480148"/>
                  </a:lnTo>
                  <a:lnTo>
                    <a:pt x="5419369" y="480148"/>
                  </a:lnTo>
                  <a:lnTo>
                    <a:pt x="5405856" y="467550"/>
                  </a:lnTo>
                  <a:lnTo>
                    <a:pt x="5393474" y="467550"/>
                  </a:lnTo>
                  <a:lnTo>
                    <a:pt x="5387124" y="480148"/>
                  </a:lnTo>
                  <a:lnTo>
                    <a:pt x="5384774" y="492734"/>
                  </a:lnTo>
                  <a:lnTo>
                    <a:pt x="5384444" y="517918"/>
                  </a:lnTo>
                  <a:lnTo>
                    <a:pt x="5347906" y="517918"/>
                  </a:lnTo>
                  <a:lnTo>
                    <a:pt x="5344388" y="492734"/>
                  </a:lnTo>
                  <a:lnTo>
                    <a:pt x="5339562" y="480148"/>
                  </a:lnTo>
                  <a:lnTo>
                    <a:pt x="5333555" y="454964"/>
                  </a:lnTo>
                  <a:lnTo>
                    <a:pt x="5326494" y="442366"/>
                  </a:lnTo>
                  <a:lnTo>
                    <a:pt x="5322709" y="429780"/>
                  </a:lnTo>
                  <a:lnTo>
                    <a:pt x="5311368" y="429780"/>
                  </a:lnTo>
                  <a:lnTo>
                    <a:pt x="5304904" y="417182"/>
                  </a:lnTo>
                  <a:lnTo>
                    <a:pt x="5302085" y="429780"/>
                  </a:lnTo>
                  <a:lnTo>
                    <a:pt x="5277104" y="429780"/>
                  </a:lnTo>
                  <a:lnTo>
                    <a:pt x="5271224" y="417182"/>
                  </a:lnTo>
                  <a:lnTo>
                    <a:pt x="5265572" y="404596"/>
                  </a:lnTo>
                  <a:lnTo>
                    <a:pt x="5216893" y="404596"/>
                  </a:lnTo>
                  <a:lnTo>
                    <a:pt x="5197208" y="417182"/>
                  </a:lnTo>
                  <a:lnTo>
                    <a:pt x="5180355" y="417182"/>
                  </a:lnTo>
                  <a:lnTo>
                    <a:pt x="5177028" y="391998"/>
                  </a:lnTo>
                  <a:lnTo>
                    <a:pt x="5169801" y="366814"/>
                  </a:lnTo>
                  <a:lnTo>
                    <a:pt x="5159984" y="354228"/>
                  </a:lnTo>
                  <a:lnTo>
                    <a:pt x="5148859" y="341630"/>
                  </a:lnTo>
                  <a:lnTo>
                    <a:pt x="5109210" y="354228"/>
                  </a:lnTo>
                  <a:lnTo>
                    <a:pt x="5076418" y="379412"/>
                  </a:lnTo>
                  <a:lnTo>
                    <a:pt x="5052123" y="417182"/>
                  </a:lnTo>
                  <a:lnTo>
                    <a:pt x="5038001" y="454964"/>
                  </a:lnTo>
                  <a:lnTo>
                    <a:pt x="4991760" y="454964"/>
                  </a:lnTo>
                  <a:lnTo>
                    <a:pt x="4978781" y="442366"/>
                  </a:lnTo>
                  <a:lnTo>
                    <a:pt x="4944656" y="454964"/>
                  </a:lnTo>
                  <a:lnTo>
                    <a:pt x="4911699" y="492734"/>
                  </a:lnTo>
                  <a:lnTo>
                    <a:pt x="4884890" y="517918"/>
                  </a:lnTo>
                  <a:lnTo>
                    <a:pt x="4869180" y="555701"/>
                  </a:lnTo>
                  <a:lnTo>
                    <a:pt x="4844199" y="543102"/>
                  </a:lnTo>
                  <a:lnTo>
                    <a:pt x="4767135" y="543102"/>
                  </a:lnTo>
                  <a:lnTo>
                    <a:pt x="4753419" y="530517"/>
                  </a:lnTo>
                  <a:lnTo>
                    <a:pt x="4740516" y="505333"/>
                  </a:lnTo>
                  <a:lnTo>
                    <a:pt x="4728337" y="480148"/>
                  </a:lnTo>
                  <a:lnTo>
                    <a:pt x="4716742" y="467550"/>
                  </a:lnTo>
                  <a:lnTo>
                    <a:pt x="4682426" y="480148"/>
                  </a:lnTo>
                  <a:lnTo>
                    <a:pt x="4652022" y="505333"/>
                  </a:lnTo>
                  <a:lnTo>
                    <a:pt x="4626572" y="530517"/>
                  </a:lnTo>
                  <a:lnTo>
                    <a:pt x="4607141" y="555701"/>
                  </a:lnTo>
                  <a:lnTo>
                    <a:pt x="4540059" y="555701"/>
                  </a:lnTo>
                  <a:lnTo>
                    <a:pt x="4533404" y="543102"/>
                  </a:lnTo>
                  <a:lnTo>
                    <a:pt x="4526508" y="530517"/>
                  </a:lnTo>
                  <a:lnTo>
                    <a:pt x="4477258" y="530517"/>
                  </a:lnTo>
                  <a:lnTo>
                    <a:pt x="4461002" y="543102"/>
                  </a:lnTo>
                  <a:lnTo>
                    <a:pt x="4437278" y="555701"/>
                  </a:lnTo>
                  <a:lnTo>
                    <a:pt x="4421479" y="593471"/>
                  </a:lnTo>
                  <a:lnTo>
                    <a:pt x="4414405" y="618655"/>
                  </a:lnTo>
                  <a:lnTo>
                    <a:pt x="4416907" y="656437"/>
                  </a:lnTo>
                  <a:lnTo>
                    <a:pt x="4372457" y="656437"/>
                  </a:lnTo>
                  <a:lnTo>
                    <a:pt x="4323994" y="643839"/>
                  </a:lnTo>
                  <a:lnTo>
                    <a:pt x="4279785" y="643839"/>
                  </a:lnTo>
                  <a:lnTo>
                    <a:pt x="4248086" y="631253"/>
                  </a:lnTo>
                  <a:lnTo>
                    <a:pt x="4224159" y="631253"/>
                  </a:lnTo>
                  <a:lnTo>
                    <a:pt x="4218330" y="643839"/>
                  </a:lnTo>
                  <a:lnTo>
                    <a:pt x="4211561" y="656437"/>
                  </a:lnTo>
                  <a:lnTo>
                    <a:pt x="4153192" y="643839"/>
                  </a:lnTo>
                  <a:lnTo>
                    <a:pt x="4109351" y="631253"/>
                  </a:lnTo>
                  <a:lnTo>
                    <a:pt x="4067175" y="618655"/>
                  </a:lnTo>
                  <a:lnTo>
                    <a:pt x="4013771" y="618655"/>
                  </a:lnTo>
                  <a:lnTo>
                    <a:pt x="4013136" y="593471"/>
                  </a:lnTo>
                  <a:lnTo>
                    <a:pt x="4007777" y="580885"/>
                  </a:lnTo>
                  <a:lnTo>
                    <a:pt x="3998176" y="555701"/>
                  </a:lnTo>
                  <a:lnTo>
                    <a:pt x="3984790" y="543102"/>
                  </a:lnTo>
                  <a:lnTo>
                    <a:pt x="3969677" y="543102"/>
                  </a:lnTo>
                  <a:lnTo>
                    <a:pt x="3931970" y="555701"/>
                  </a:lnTo>
                  <a:lnTo>
                    <a:pt x="3903281" y="593471"/>
                  </a:lnTo>
                  <a:lnTo>
                    <a:pt x="3883228" y="631253"/>
                  </a:lnTo>
                  <a:lnTo>
                    <a:pt x="3871468" y="681621"/>
                  </a:lnTo>
                  <a:lnTo>
                    <a:pt x="3867632" y="719391"/>
                  </a:lnTo>
                  <a:lnTo>
                    <a:pt x="3842956" y="719391"/>
                  </a:lnTo>
                  <a:lnTo>
                    <a:pt x="3826205" y="706805"/>
                  </a:lnTo>
                  <a:lnTo>
                    <a:pt x="3815359" y="694207"/>
                  </a:lnTo>
                  <a:lnTo>
                    <a:pt x="3808412" y="681621"/>
                  </a:lnTo>
                  <a:lnTo>
                    <a:pt x="3742906" y="669023"/>
                  </a:lnTo>
                  <a:lnTo>
                    <a:pt x="3742906" y="694207"/>
                  </a:lnTo>
                  <a:lnTo>
                    <a:pt x="3704475" y="694207"/>
                  </a:lnTo>
                  <a:lnTo>
                    <a:pt x="3697198" y="681621"/>
                  </a:lnTo>
                  <a:lnTo>
                    <a:pt x="3692512" y="656437"/>
                  </a:lnTo>
                  <a:lnTo>
                    <a:pt x="3662045" y="656437"/>
                  </a:lnTo>
                  <a:lnTo>
                    <a:pt x="3655974" y="643839"/>
                  </a:lnTo>
                  <a:lnTo>
                    <a:pt x="3629202" y="643839"/>
                  </a:lnTo>
                  <a:lnTo>
                    <a:pt x="3606215" y="656437"/>
                  </a:lnTo>
                  <a:lnTo>
                    <a:pt x="3587953" y="681621"/>
                  </a:lnTo>
                  <a:lnTo>
                    <a:pt x="3575354" y="706805"/>
                  </a:lnTo>
                  <a:lnTo>
                    <a:pt x="3550297" y="694207"/>
                  </a:lnTo>
                  <a:lnTo>
                    <a:pt x="3526066" y="681621"/>
                  </a:lnTo>
                  <a:lnTo>
                    <a:pt x="3502533" y="669023"/>
                  </a:lnTo>
                  <a:lnTo>
                    <a:pt x="3468738" y="669023"/>
                  </a:lnTo>
                  <a:lnTo>
                    <a:pt x="3467379" y="681621"/>
                  </a:lnTo>
                  <a:lnTo>
                    <a:pt x="3339769" y="681621"/>
                  </a:lnTo>
                  <a:lnTo>
                    <a:pt x="3339769" y="669023"/>
                  </a:lnTo>
                  <a:lnTo>
                    <a:pt x="3332200" y="669023"/>
                  </a:lnTo>
                  <a:lnTo>
                    <a:pt x="3341649" y="618655"/>
                  </a:lnTo>
                  <a:lnTo>
                    <a:pt x="3343541" y="606069"/>
                  </a:lnTo>
                  <a:lnTo>
                    <a:pt x="3339769" y="593471"/>
                  </a:lnTo>
                  <a:lnTo>
                    <a:pt x="3335807" y="580885"/>
                  </a:lnTo>
                  <a:lnTo>
                    <a:pt x="3333559" y="580885"/>
                  </a:lnTo>
                  <a:lnTo>
                    <a:pt x="3324644" y="568286"/>
                  </a:lnTo>
                  <a:lnTo>
                    <a:pt x="3285807" y="568286"/>
                  </a:lnTo>
                  <a:lnTo>
                    <a:pt x="3248266" y="580885"/>
                  </a:lnTo>
                  <a:lnTo>
                    <a:pt x="3214281" y="606069"/>
                  </a:lnTo>
                  <a:lnTo>
                    <a:pt x="3186061" y="618655"/>
                  </a:lnTo>
                  <a:lnTo>
                    <a:pt x="3170085" y="618655"/>
                  </a:lnTo>
                  <a:lnTo>
                    <a:pt x="3154578" y="606069"/>
                  </a:lnTo>
                  <a:lnTo>
                    <a:pt x="3140011" y="606069"/>
                  </a:lnTo>
                  <a:lnTo>
                    <a:pt x="3126854" y="593471"/>
                  </a:lnTo>
                  <a:lnTo>
                    <a:pt x="3061347" y="606069"/>
                  </a:lnTo>
                  <a:lnTo>
                    <a:pt x="3062541" y="593471"/>
                  </a:lnTo>
                  <a:lnTo>
                    <a:pt x="3063392" y="593471"/>
                  </a:lnTo>
                  <a:lnTo>
                    <a:pt x="3065424" y="580885"/>
                  </a:lnTo>
                  <a:lnTo>
                    <a:pt x="3070161" y="580885"/>
                  </a:lnTo>
                  <a:lnTo>
                    <a:pt x="3065500" y="568286"/>
                  </a:lnTo>
                  <a:lnTo>
                    <a:pt x="3058998" y="568286"/>
                  </a:lnTo>
                  <a:lnTo>
                    <a:pt x="3055048" y="555701"/>
                  </a:lnTo>
                  <a:lnTo>
                    <a:pt x="3014256" y="555701"/>
                  </a:lnTo>
                  <a:lnTo>
                    <a:pt x="2974416" y="580885"/>
                  </a:lnTo>
                  <a:lnTo>
                    <a:pt x="2974416" y="568286"/>
                  </a:lnTo>
                  <a:lnTo>
                    <a:pt x="2974416" y="555701"/>
                  </a:lnTo>
                  <a:lnTo>
                    <a:pt x="2948355" y="543102"/>
                  </a:lnTo>
                  <a:lnTo>
                    <a:pt x="2925597" y="530517"/>
                  </a:lnTo>
                  <a:lnTo>
                    <a:pt x="2907093" y="517918"/>
                  </a:lnTo>
                  <a:lnTo>
                    <a:pt x="2900438" y="505333"/>
                  </a:lnTo>
                  <a:lnTo>
                    <a:pt x="2893796" y="492734"/>
                  </a:lnTo>
                  <a:lnTo>
                    <a:pt x="2766771" y="492734"/>
                  </a:lnTo>
                  <a:lnTo>
                    <a:pt x="2724975" y="505333"/>
                  </a:lnTo>
                  <a:lnTo>
                    <a:pt x="2721102" y="480148"/>
                  </a:lnTo>
                  <a:lnTo>
                    <a:pt x="2716631" y="480148"/>
                  </a:lnTo>
                  <a:lnTo>
                    <a:pt x="2710980" y="467550"/>
                  </a:lnTo>
                  <a:lnTo>
                    <a:pt x="2703563" y="454964"/>
                  </a:lnTo>
                  <a:lnTo>
                    <a:pt x="2661272" y="467550"/>
                  </a:lnTo>
                  <a:lnTo>
                    <a:pt x="2624188" y="492734"/>
                  </a:lnTo>
                  <a:lnTo>
                    <a:pt x="2593721" y="530517"/>
                  </a:lnTo>
                  <a:lnTo>
                    <a:pt x="2571280" y="568286"/>
                  </a:lnTo>
                  <a:lnTo>
                    <a:pt x="2555202" y="568286"/>
                  </a:lnTo>
                  <a:lnTo>
                    <a:pt x="2538996" y="555701"/>
                  </a:lnTo>
                  <a:lnTo>
                    <a:pt x="2505773" y="555701"/>
                  </a:lnTo>
                  <a:lnTo>
                    <a:pt x="2503449" y="543102"/>
                  </a:lnTo>
                  <a:lnTo>
                    <a:pt x="2481834" y="505333"/>
                  </a:lnTo>
                  <a:lnTo>
                    <a:pt x="2452522" y="480148"/>
                  </a:lnTo>
                  <a:lnTo>
                    <a:pt x="2418372" y="467550"/>
                  </a:lnTo>
                  <a:lnTo>
                    <a:pt x="2383510" y="480148"/>
                  </a:lnTo>
                  <a:lnTo>
                    <a:pt x="2352065" y="492734"/>
                  </a:lnTo>
                  <a:lnTo>
                    <a:pt x="2336952" y="492734"/>
                  </a:lnTo>
                  <a:lnTo>
                    <a:pt x="2336952" y="517918"/>
                  </a:lnTo>
                  <a:lnTo>
                    <a:pt x="2315540" y="517918"/>
                  </a:lnTo>
                  <a:lnTo>
                    <a:pt x="2306243" y="492734"/>
                  </a:lnTo>
                  <a:lnTo>
                    <a:pt x="2294115" y="480148"/>
                  </a:lnTo>
                  <a:lnTo>
                    <a:pt x="2280107" y="467550"/>
                  </a:lnTo>
                  <a:lnTo>
                    <a:pt x="2265146" y="454964"/>
                  </a:lnTo>
                  <a:lnTo>
                    <a:pt x="2243455" y="454964"/>
                  </a:lnTo>
                  <a:lnTo>
                    <a:pt x="2229548" y="467550"/>
                  </a:lnTo>
                  <a:lnTo>
                    <a:pt x="2220849" y="480148"/>
                  </a:lnTo>
                  <a:lnTo>
                    <a:pt x="2214753" y="492734"/>
                  </a:lnTo>
                  <a:lnTo>
                    <a:pt x="2193340" y="492734"/>
                  </a:lnTo>
                  <a:lnTo>
                    <a:pt x="2193340" y="467550"/>
                  </a:lnTo>
                  <a:lnTo>
                    <a:pt x="2149246" y="467550"/>
                  </a:lnTo>
                  <a:lnTo>
                    <a:pt x="2135797" y="454964"/>
                  </a:lnTo>
                  <a:lnTo>
                    <a:pt x="2128609" y="429780"/>
                  </a:lnTo>
                  <a:lnTo>
                    <a:pt x="2120722" y="417182"/>
                  </a:lnTo>
                  <a:lnTo>
                    <a:pt x="2105152" y="404596"/>
                  </a:lnTo>
                  <a:lnTo>
                    <a:pt x="2078520" y="391998"/>
                  </a:lnTo>
                  <a:lnTo>
                    <a:pt x="2046097" y="404596"/>
                  </a:lnTo>
                  <a:lnTo>
                    <a:pt x="1982317" y="404596"/>
                  </a:lnTo>
                  <a:lnTo>
                    <a:pt x="1981606" y="417182"/>
                  </a:lnTo>
                  <a:lnTo>
                    <a:pt x="1949399" y="417182"/>
                  </a:lnTo>
                  <a:lnTo>
                    <a:pt x="1934895" y="404596"/>
                  </a:lnTo>
                  <a:lnTo>
                    <a:pt x="1906092" y="404596"/>
                  </a:lnTo>
                  <a:lnTo>
                    <a:pt x="1906092" y="379412"/>
                  </a:lnTo>
                  <a:lnTo>
                    <a:pt x="1887359" y="379412"/>
                  </a:lnTo>
                  <a:lnTo>
                    <a:pt x="1878279" y="366814"/>
                  </a:lnTo>
                  <a:lnTo>
                    <a:pt x="1869567" y="366814"/>
                  </a:lnTo>
                  <a:lnTo>
                    <a:pt x="1847697" y="379412"/>
                  </a:lnTo>
                  <a:lnTo>
                    <a:pt x="1824050" y="404596"/>
                  </a:lnTo>
                  <a:lnTo>
                    <a:pt x="1799234" y="417182"/>
                  </a:lnTo>
                  <a:lnTo>
                    <a:pt x="1773821" y="417182"/>
                  </a:lnTo>
                  <a:lnTo>
                    <a:pt x="1761312" y="429780"/>
                  </a:lnTo>
                  <a:lnTo>
                    <a:pt x="1752244" y="454964"/>
                  </a:lnTo>
                  <a:lnTo>
                    <a:pt x="1746707" y="467550"/>
                  </a:lnTo>
                  <a:lnTo>
                    <a:pt x="1744840" y="492734"/>
                  </a:lnTo>
                  <a:lnTo>
                    <a:pt x="1795233" y="505333"/>
                  </a:lnTo>
                  <a:lnTo>
                    <a:pt x="1802790" y="505333"/>
                  </a:lnTo>
                  <a:lnTo>
                    <a:pt x="1793100" y="543102"/>
                  </a:lnTo>
                  <a:lnTo>
                    <a:pt x="1766354" y="593471"/>
                  </a:lnTo>
                  <a:lnTo>
                    <a:pt x="1730590" y="631253"/>
                  </a:lnTo>
                  <a:lnTo>
                    <a:pt x="1693862" y="656437"/>
                  </a:lnTo>
                  <a:lnTo>
                    <a:pt x="1664208" y="669023"/>
                  </a:lnTo>
                  <a:lnTo>
                    <a:pt x="1656651" y="656437"/>
                  </a:lnTo>
                  <a:lnTo>
                    <a:pt x="1649095" y="643839"/>
                  </a:lnTo>
                  <a:lnTo>
                    <a:pt x="1633194" y="631253"/>
                  </a:lnTo>
                  <a:lnTo>
                    <a:pt x="1603108" y="618655"/>
                  </a:lnTo>
                  <a:lnTo>
                    <a:pt x="1573974" y="618655"/>
                  </a:lnTo>
                  <a:lnTo>
                    <a:pt x="1560906" y="606069"/>
                  </a:lnTo>
                  <a:lnTo>
                    <a:pt x="1524939" y="606069"/>
                  </a:lnTo>
                  <a:lnTo>
                    <a:pt x="1491462" y="618655"/>
                  </a:lnTo>
                  <a:lnTo>
                    <a:pt x="1461516" y="618655"/>
                  </a:lnTo>
                  <a:lnTo>
                    <a:pt x="1436192" y="606069"/>
                  </a:lnTo>
                  <a:lnTo>
                    <a:pt x="1409649" y="606069"/>
                  </a:lnTo>
                  <a:lnTo>
                    <a:pt x="1385481" y="618655"/>
                  </a:lnTo>
                  <a:lnTo>
                    <a:pt x="1364615" y="643839"/>
                  </a:lnTo>
                  <a:lnTo>
                    <a:pt x="1348003" y="656437"/>
                  </a:lnTo>
                  <a:lnTo>
                    <a:pt x="1272413" y="643839"/>
                  </a:lnTo>
                  <a:lnTo>
                    <a:pt x="1267434" y="643839"/>
                  </a:lnTo>
                  <a:lnTo>
                    <a:pt x="1261859" y="656437"/>
                  </a:lnTo>
                  <a:lnTo>
                    <a:pt x="1255585" y="669023"/>
                  </a:lnTo>
                  <a:lnTo>
                    <a:pt x="1248473" y="681621"/>
                  </a:lnTo>
                  <a:lnTo>
                    <a:pt x="1207922" y="694207"/>
                  </a:lnTo>
                  <a:lnTo>
                    <a:pt x="1164069" y="681621"/>
                  </a:lnTo>
                  <a:lnTo>
                    <a:pt x="1069263" y="681621"/>
                  </a:lnTo>
                  <a:lnTo>
                    <a:pt x="1067968" y="694207"/>
                  </a:lnTo>
                  <a:lnTo>
                    <a:pt x="1058875" y="694207"/>
                  </a:lnTo>
                  <a:lnTo>
                    <a:pt x="1058164" y="706805"/>
                  </a:lnTo>
                  <a:lnTo>
                    <a:pt x="1056982" y="719391"/>
                  </a:lnTo>
                  <a:lnTo>
                    <a:pt x="1023124" y="719391"/>
                  </a:lnTo>
                  <a:lnTo>
                    <a:pt x="1010031" y="731989"/>
                  </a:lnTo>
                  <a:lnTo>
                    <a:pt x="997775" y="731989"/>
                  </a:lnTo>
                  <a:lnTo>
                    <a:pt x="991831" y="719391"/>
                  </a:lnTo>
                  <a:lnTo>
                    <a:pt x="974737" y="706805"/>
                  </a:lnTo>
                  <a:lnTo>
                    <a:pt x="903287" y="706805"/>
                  </a:lnTo>
                  <a:lnTo>
                    <a:pt x="869505" y="694207"/>
                  </a:lnTo>
                  <a:lnTo>
                    <a:pt x="839978" y="669023"/>
                  </a:lnTo>
                  <a:lnTo>
                    <a:pt x="814705" y="631253"/>
                  </a:lnTo>
                  <a:lnTo>
                    <a:pt x="793686" y="606069"/>
                  </a:lnTo>
                  <a:lnTo>
                    <a:pt x="773226" y="606069"/>
                  </a:lnTo>
                  <a:lnTo>
                    <a:pt x="753833" y="618655"/>
                  </a:lnTo>
                  <a:lnTo>
                    <a:pt x="736104" y="631253"/>
                  </a:lnTo>
                  <a:lnTo>
                    <a:pt x="720610" y="643839"/>
                  </a:lnTo>
                  <a:lnTo>
                    <a:pt x="693051" y="643839"/>
                  </a:lnTo>
                  <a:lnTo>
                    <a:pt x="680745" y="631253"/>
                  </a:lnTo>
                  <a:lnTo>
                    <a:pt x="636282" y="631253"/>
                  </a:lnTo>
                  <a:lnTo>
                    <a:pt x="637463" y="643839"/>
                  </a:lnTo>
                  <a:lnTo>
                    <a:pt x="641248" y="643839"/>
                  </a:lnTo>
                  <a:lnTo>
                    <a:pt x="625551" y="669023"/>
                  </a:lnTo>
                  <a:lnTo>
                    <a:pt x="603605" y="694207"/>
                  </a:lnTo>
                  <a:lnTo>
                    <a:pt x="576224" y="719391"/>
                  </a:lnTo>
                  <a:lnTo>
                    <a:pt x="544233" y="731989"/>
                  </a:lnTo>
                  <a:lnTo>
                    <a:pt x="527786" y="731989"/>
                  </a:lnTo>
                  <a:lnTo>
                    <a:pt x="519353" y="719391"/>
                  </a:lnTo>
                  <a:lnTo>
                    <a:pt x="485178" y="719391"/>
                  </a:lnTo>
                  <a:lnTo>
                    <a:pt x="471170" y="731989"/>
                  </a:lnTo>
                  <a:lnTo>
                    <a:pt x="453377" y="731989"/>
                  </a:lnTo>
                  <a:lnTo>
                    <a:pt x="427075" y="744575"/>
                  </a:lnTo>
                  <a:lnTo>
                    <a:pt x="423024" y="744575"/>
                  </a:lnTo>
                  <a:lnTo>
                    <a:pt x="420141" y="757174"/>
                  </a:lnTo>
                  <a:lnTo>
                    <a:pt x="405663" y="757174"/>
                  </a:lnTo>
                  <a:lnTo>
                    <a:pt x="405066" y="782358"/>
                  </a:lnTo>
                  <a:lnTo>
                    <a:pt x="404710" y="794943"/>
                  </a:lnTo>
                  <a:lnTo>
                    <a:pt x="406717" y="807542"/>
                  </a:lnTo>
                  <a:lnTo>
                    <a:pt x="413219" y="832726"/>
                  </a:lnTo>
                  <a:lnTo>
                    <a:pt x="412038" y="832726"/>
                  </a:lnTo>
                  <a:lnTo>
                    <a:pt x="410387" y="845312"/>
                  </a:lnTo>
                  <a:lnTo>
                    <a:pt x="408254" y="857910"/>
                  </a:lnTo>
                  <a:lnTo>
                    <a:pt x="377939" y="857910"/>
                  </a:lnTo>
                  <a:lnTo>
                    <a:pt x="373240" y="883094"/>
                  </a:lnTo>
                  <a:lnTo>
                    <a:pt x="366763" y="908278"/>
                  </a:lnTo>
                  <a:lnTo>
                    <a:pt x="358635" y="933462"/>
                  </a:lnTo>
                  <a:lnTo>
                    <a:pt x="348970" y="946048"/>
                  </a:lnTo>
                  <a:lnTo>
                    <a:pt x="325183" y="946048"/>
                  </a:lnTo>
                  <a:lnTo>
                    <a:pt x="315480" y="933462"/>
                  </a:lnTo>
                  <a:lnTo>
                    <a:pt x="298577" y="933462"/>
                  </a:lnTo>
                  <a:lnTo>
                    <a:pt x="291058" y="958646"/>
                  </a:lnTo>
                  <a:lnTo>
                    <a:pt x="279996" y="971232"/>
                  </a:lnTo>
                  <a:lnTo>
                    <a:pt x="265620" y="983830"/>
                  </a:lnTo>
                  <a:lnTo>
                    <a:pt x="248183" y="996416"/>
                  </a:lnTo>
                  <a:lnTo>
                    <a:pt x="248183" y="1046784"/>
                  </a:lnTo>
                  <a:lnTo>
                    <a:pt x="275996" y="1046784"/>
                  </a:lnTo>
                  <a:lnTo>
                    <a:pt x="284721" y="1059383"/>
                  </a:lnTo>
                  <a:lnTo>
                    <a:pt x="278993" y="1084567"/>
                  </a:lnTo>
                  <a:lnTo>
                    <a:pt x="274789" y="1122337"/>
                  </a:lnTo>
                  <a:lnTo>
                    <a:pt x="271780" y="1160119"/>
                  </a:lnTo>
                  <a:lnTo>
                    <a:pt x="269595" y="1197889"/>
                  </a:lnTo>
                  <a:lnTo>
                    <a:pt x="297319" y="1197889"/>
                  </a:lnTo>
                  <a:lnTo>
                    <a:pt x="295084" y="1210487"/>
                  </a:lnTo>
                  <a:lnTo>
                    <a:pt x="290855" y="1223073"/>
                  </a:lnTo>
                  <a:lnTo>
                    <a:pt x="282613" y="1223073"/>
                  </a:lnTo>
                  <a:lnTo>
                    <a:pt x="268338" y="1235671"/>
                  </a:lnTo>
                  <a:lnTo>
                    <a:pt x="272300" y="1248257"/>
                  </a:lnTo>
                  <a:lnTo>
                    <a:pt x="277368" y="1248257"/>
                  </a:lnTo>
                  <a:lnTo>
                    <a:pt x="283451" y="1260856"/>
                  </a:lnTo>
                  <a:lnTo>
                    <a:pt x="280568" y="1273441"/>
                  </a:lnTo>
                  <a:lnTo>
                    <a:pt x="268338" y="1273441"/>
                  </a:lnTo>
                  <a:lnTo>
                    <a:pt x="282016" y="1286040"/>
                  </a:lnTo>
                  <a:lnTo>
                    <a:pt x="296532" y="1298625"/>
                  </a:lnTo>
                  <a:lnTo>
                    <a:pt x="311746" y="1311224"/>
                  </a:lnTo>
                  <a:lnTo>
                    <a:pt x="327545" y="1323809"/>
                  </a:lnTo>
                  <a:lnTo>
                    <a:pt x="356527" y="1323809"/>
                  </a:lnTo>
                  <a:lnTo>
                    <a:pt x="354876" y="1348994"/>
                  </a:lnTo>
                  <a:lnTo>
                    <a:pt x="355574" y="1361592"/>
                  </a:lnTo>
                  <a:lnTo>
                    <a:pt x="358648" y="1386776"/>
                  </a:lnTo>
                  <a:lnTo>
                    <a:pt x="364083" y="1399362"/>
                  </a:lnTo>
                  <a:lnTo>
                    <a:pt x="362102" y="1411960"/>
                  </a:lnTo>
                  <a:lnTo>
                    <a:pt x="354787" y="1424546"/>
                  </a:lnTo>
                  <a:lnTo>
                    <a:pt x="343001" y="1437144"/>
                  </a:lnTo>
                  <a:lnTo>
                    <a:pt x="327545" y="1449730"/>
                  </a:lnTo>
                  <a:lnTo>
                    <a:pt x="335114" y="1487512"/>
                  </a:lnTo>
                  <a:lnTo>
                    <a:pt x="316826" y="1487512"/>
                  </a:lnTo>
                  <a:lnTo>
                    <a:pt x="300304" y="1500098"/>
                  </a:lnTo>
                  <a:lnTo>
                    <a:pt x="286385" y="1512697"/>
                  </a:lnTo>
                  <a:lnTo>
                    <a:pt x="275894" y="1525282"/>
                  </a:lnTo>
                  <a:lnTo>
                    <a:pt x="264934" y="1512697"/>
                  </a:lnTo>
                  <a:lnTo>
                    <a:pt x="254482" y="1512697"/>
                  </a:lnTo>
                  <a:lnTo>
                    <a:pt x="228790" y="1537881"/>
                  </a:lnTo>
                  <a:lnTo>
                    <a:pt x="210540" y="1588249"/>
                  </a:lnTo>
                  <a:lnTo>
                    <a:pt x="200088" y="1651203"/>
                  </a:lnTo>
                  <a:lnTo>
                    <a:pt x="197789" y="1701571"/>
                  </a:lnTo>
                  <a:lnTo>
                    <a:pt x="206565" y="1701571"/>
                  </a:lnTo>
                  <a:lnTo>
                    <a:pt x="214172" y="1714169"/>
                  </a:lnTo>
                  <a:lnTo>
                    <a:pt x="220814" y="1726755"/>
                  </a:lnTo>
                  <a:lnTo>
                    <a:pt x="226771" y="1739353"/>
                  </a:lnTo>
                  <a:lnTo>
                    <a:pt x="255739" y="1739353"/>
                  </a:lnTo>
                  <a:lnTo>
                    <a:pt x="249732" y="1764538"/>
                  </a:lnTo>
                  <a:lnTo>
                    <a:pt x="239839" y="1789722"/>
                  </a:lnTo>
                  <a:lnTo>
                    <a:pt x="226860" y="1814906"/>
                  </a:lnTo>
                  <a:lnTo>
                    <a:pt x="211645" y="1840090"/>
                  </a:lnTo>
                  <a:lnTo>
                    <a:pt x="214007" y="1840090"/>
                  </a:lnTo>
                  <a:lnTo>
                    <a:pt x="217322" y="1852676"/>
                  </a:lnTo>
                  <a:lnTo>
                    <a:pt x="221564" y="1865274"/>
                  </a:lnTo>
                  <a:lnTo>
                    <a:pt x="226771" y="1877860"/>
                  </a:lnTo>
                  <a:lnTo>
                    <a:pt x="255739" y="1877860"/>
                  </a:lnTo>
                  <a:lnTo>
                    <a:pt x="263817" y="1903044"/>
                  </a:lnTo>
                  <a:lnTo>
                    <a:pt x="279679" y="1928228"/>
                  </a:lnTo>
                  <a:lnTo>
                    <a:pt x="302158" y="1940826"/>
                  </a:lnTo>
                  <a:lnTo>
                    <a:pt x="330073" y="1953412"/>
                  </a:lnTo>
                  <a:lnTo>
                    <a:pt x="329361" y="1966010"/>
                  </a:lnTo>
                  <a:lnTo>
                    <a:pt x="329120" y="1978596"/>
                  </a:lnTo>
                  <a:lnTo>
                    <a:pt x="329361" y="1991194"/>
                  </a:lnTo>
                  <a:lnTo>
                    <a:pt x="330073" y="2003780"/>
                  </a:lnTo>
                  <a:lnTo>
                    <a:pt x="332587" y="2041563"/>
                  </a:lnTo>
                  <a:lnTo>
                    <a:pt x="342671" y="2054148"/>
                  </a:lnTo>
                  <a:lnTo>
                    <a:pt x="361251" y="2066747"/>
                  </a:lnTo>
                  <a:lnTo>
                    <a:pt x="389280" y="2079332"/>
                  </a:lnTo>
                  <a:lnTo>
                    <a:pt x="398538" y="2091931"/>
                  </a:lnTo>
                  <a:lnTo>
                    <a:pt x="406603" y="2104517"/>
                  </a:lnTo>
                  <a:lnTo>
                    <a:pt x="415150" y="2104517"/>
                  </a:lnTo>
                  <a:lnTo>
                    <a:pt x="425818" y="2117115"/>
                  </a:lnTo>
                  <a:lnTo>
                    <a:pt x="417271" y="2142299"/>
                  </a:lnTo>
                  <a:lnTo>
                    <a:pt x="408495" y="2154885"/>
                  </a:lnTo>
                  <a:lnTo>
                    <a:pt x="399237" y="2180069"/>
                  </a:lnTo>
                  <a:lnTo>
                    <a:pt x="389280" y="2192667"/>
                  </a:lnTo>
                  <a:lnTo>
                    <a:pt x="388023" y="2217851"/>
                  </a:lnTo>
                  <a:lnTo>
                    <a:pt x="395262" y="2230437"/>
                  </a:lnTo>
                  <a:lnTo>
                    <a:pt x="404876" y="2230437"/>
                  </a:lnTo>
                  <a:lnTo>
                    <a:pt x="410692" y="2243036"/>
                  </a:lnTo>
                  <a:lnTo>
                    <a:pt x="414947" y="2268220"/>
                  </a:lnTo>
                  <a:lnTo>
                    <a:pt x="407860" y="2293404"/>
                  </a:lnTo>
                  <a:lnTo>
                    <a:pt x="402196" y="2305989"/>
                  </a:lnTo>
                  <a:lnTo>
                    <a:pt x="410692" y="2331174"/>
                  </a:lnTo>
                  <a:lnTo>
                    <a:pt x="425221" y="2331174"/>
                  </a:lnTo>
                  <a:lnTo>
                    <a:pt x="432117" y="2318588"/>
                  </a:lnTo>
                  <a:lnTo>
                    <a:pt x="439458" y="2318588"/>
                  </a:lnTo>
                  <a:lnTo>
                    <a:pt x="446443" y="2331174"/>
                  </a:lnTo>
                  <a:lnTo>
                    <a:pt x="459828" y="2331174"/>
                  </a:lnTo>
                  <a:lnTo>
                    <a:pt x="454164" y="2356358"/>
                  </a:lnTo>
                  <a:lnTo>
                    <a:pt x="453212" y="2368956"/>
                  </a:lnTo>
                  <a:lnTo>
                    <a:pt x="455574" y="2381542"/>
                  </a:lnTo>
                  <a:lnTo>
                    <a:pt x="459828" y="2406726"/>
                  </a:lnTo>
                  <a:lnTo>
                    <a:pt x="423608" y="2406726"/>
                  </a:lnTo>
                  <a:lnTo>
                    <a:pt x="412000" y="2419324"/>
                  </a:lnTo>
                  <a:lnTo>
                    <a:pt x="400621" y="2431910"/>
                  </a:lnTo>
                  <a:lnTo>
                    <a:pt x="400596" y="2444508"/>
                  </a:lnTo>
                  <a:lnTo>
                    <a:pt x="407073" y="2444508"/>
                  </a:lnTo>
                  <a:lnTo>
                    <a:pt x="415683" y="2457094"/>
                  </a:lnTo>
                  <a:lnTo>
                    <a:pt x="422033" y="2482278"/>
                  </a:lnTo>
                  <a:lnTo>
                    <a:pt x="422148" y="2494877"/>
                  </a:lnTo>
                  <a:lnTo>
                    <a:pt x="415417" y="2507462"/>
                  </a:lnTo>
                  <a:lnTo>
                    <a:pt x="408216" y="2520061"/>
                  </a:lnTo>
                  <a:lnTo>
                    <a:pt x="406920" y="2532646"/>
                  </a:lnTo>
                  <a:lnTo>
                    <a:pt x="423291" y="2532646"/>
                  </a:lnTo>
                  <a:lnTo>
                    <a:pt x="422109" y="2545245"/>
                  </a:lnTo>
                  <a:lnTo>
                    <a:pt x="420458" y="2545245"/>
                  </a:lnTo>
                  <a:lnTo>
                    <a:pt x="418338" y="2557830"/>
                  </a:lnTo>
                  <a:lnTo>
                    <a:pt x="415734" y="2570429"/>
                  </a:lnTo>
                  <a:lnTo>
                    <a:pt x="379196" y="2570429"/>
                  </a:lnTo>
                  <a:lnTo>
                    <a:pt x="379196" y="2595613"/>
                  </a:lnTo>
                  <a:lnTo>
                    <a:pt x="341604" y="2595613"/>
                  </a:lnTo>
                  <a:lnTo>
                    <a:pt x="305193" y="2608199"/>
                  </a:lnTo>
                  <a:lnTo>
                    <a:pt x="271132" y="2620797"/>
                  </a:lnTo>
                  <a:lnTo>
                    <a:pt x="240626" y="2645981"/>
                  </a:lnTo>
                  <a:lnTo>
                    <a:pt x="247040" y="2658567"/>
                  </a:lnTo>
                  <a:lnTo>
                    <a:pt x="254165" y="2658567"/>
                  </a:lnTo>
                  <a:lnTo>
                    <a:pt x="263652" y="2671165"/>
                  </a:lnTo>
                  <a:lnTo>
                    <a:pt x="277152" y="2671165"/>
                  </a:lnTo>
                  <a:lnTo>
                    <a:pt x="277152" y="2708935"/>
                  </a:lnTo>
                  <a:lnTo>
                    <a:pt x="234327" y="2708935"/>
                  </a:lnTo>
                  <a:lnTo>
                    <a:pt x="225425" y="2721533"/>
                  </a:lnTo>
                  <a:lnTo>
                    <a:pt x="212280" y="2746718"/>
                  </a:lnTo>
                  <a:lnTo>
                    <a:pt x="195351" y="2759303"/>
                  </a:lnTo>
                  <a:lnTo>
                    <a:pt x="175107" y="2771902"/>
                  </a:lnTo>
                  <a:lnTo>
                    <a:pt x="175107" y="2797086"/>
                  </a:lnTo>
                  <a:lnTo>
                    <a:pt x="148577" y="2797086"/>
                  </a:lnTo>
                  <a:lnTo>
                    <a:pt x="124409" y="2809671"/>
                  </a:lnTo>
                  <a:lnTo>
                    <a:pt x="103543" y="2822270"/>
                  </a:lnTo>
                  <a:lnTo>
                    <a:pt x="86931" y="2847454"/>
                  </a:lnTo>
                  <a:lnTo>
                    <a:pt x="57950" y="2847454"/>
                  </a:lnTo>
                  <a:lnTo>
                    <a:pt x="50546" y="2910408"/>
                  </a:lnTo>
                  <a:lnTo>
                    <a:pt x="41478" y="2948190"/>
                  </a:lnTo>
                  <a:lnTo>
                    <a:pt x="28968" y="2985960"/>
                  </a:lnTo>
                  <a:lnTo>
                    <a:pt x="23025" y="2998559"/>
                  </a:lnTo>
                  <a:lnTo>
                    <a:pt x="10198" y="2998559"/>
                  </a:lnTo>
                  <a:lnTo>
                    <a:pt x="0" y="3011144"/>
                  </a:lnTo>
                  <a:lnTo>
                    <a:pt x="7556" y="3086697"/>
                  </a:lnTo>
                  <a:lnTo>
                    <a:pt x="44094" y="3111881"/>
                  </a:lnTo>
                  <a:lnTo>
                    <a:pt x="62471" y="3137065"/>
                  </a:lnTo>
                  <a:lnTo>
                    <a:pt x="80632" y="3149663"/>
                  </a:lnTo>
                  <a:lnTo>
                    <a:pt x="81241" y="3174847"/>
                  </a:lnTo>
                  <a:lnTo>
                    <a:pt x="77952" y="3200031"/>
                  </a:lnTo>
                  <a:lnTo>
                    <a:pt x="68757" y="3212617"/>
                  </a:lnTo>
                  <a:lnTo>
                    <a:pt x="51650" y="3225215"/>
                  </a:lnTo>
                  <a:lnTo>
                    <a:pt x="60375" y="3250400"/>
                  </a:lnTo>
                  <a:lnTo>
                    <a:pt x="70396" y="3262985"/>
                  </a:lnTo>
                  <a:lnTo>
                    <a:pt x="80175" y="3275584"/>
                  </a:lnTo>
                  <a:lnTo>
                    <a:pt x="88188" y="3300768"/>
                  </a:lnTo>
                  <a:lnTo>
                    <a:pt x="109601" y="3300768"/>
                  </a:lnTo>
                  <a:lnTo>
                    <a:pt x="112903" y="3325952"/>
                  </a:lnTo>
                  <a:lnTo>
                    <a:pt x="115265" y="3351136"/>
                  </a:lnTo>
                  <a:lnTo>
                    <a:pt x="116687" y="3376320"/>
                  </a:lnTo>
                  <a:lnTo>
                    <a:pt x="117157" y="3401504"/>
                  </a:lnTo>
                  <a:lnTo>
                    <a:pt x="138582" y="3401504"/>
                  </a:lnTo>
                  <a:lnTo>
                    <a:pt x="165950" y="3439274"/>
                  </a:lnTo>
                  <a:lnTo>
                    <a:pt x="176149" y="3489642"/>
                  </a:lnTo>
                  <a:lnTo>
                    <a:pt x="179209" y="3527425"/>
                  </a:lnTo>
                  <a:lnTo>
                    <a:pt x="185178" y="3577793"/>
                  </a:lnTo>
                  <a:lnTo>
                    <a:pt x="204089" y="3615563"/>
                  </a:lnTo>
                  <a:lnTo>
                    <a:pt x="201650" y="3640747"/>
                  </a:lnTo>
                  <a:lnTo>
                    <a:pt x="193065" y="3653345"/>
                  </a:lnTo>
                  <a:lnTo>
                    <a:pt x="179285" y="3678529"/>
                  </a:lnTo>
                  <a:lnTo>
                    <a:pt x="161251" y="3691115"/>
                  </a:lnTo>
                  <a:lnTo>
                    <a:pt x="167843" y="3703713"/>
                  </a:lnTo>
                  <a:lnTo>
                    <a:pt x="176212" y="3703713"/>
                  </a:lnTo>
                  <a:lnTo>
                    <a:pt x="186232" y="3716299"/>
                  </a:lnTo>
                  <a:lnTo>
                    <a:pt x="197789" y="3716299"/>
                  </a:lnTo>
                  <a:lnTo>
                    <a:pt x="177952" y="3754082"/>
                  </a:lnTo>
                  <a:lnTo>
                    <a:pt x="154330" y="3791851"/>
                  </a:lnTo>
                  <a:lnTo>
                    <a:pt x="126923" y="3817035"/>
                  </a:lnTo>
                  <a:lnTo>
                    <a:pt x="95745" y="3842220"/>
                  </a:lnTo>
                  <a:lnTo>
                    <a:pt x="95745" y="3880002"/>
                  </a:lnTo>
                  <a:lnTo>
                    <a:pt x="148666" y="3880002"/>
                  </a:lnTo>
                  <a:lnTo>
                    <a:pt x="151180" y="3892588"/>
                  </a:lnTo>
                  <a:lnTo>
                    <a:pt x="156222" y="3905186"/>
                  </a:lnTo>
                  <a:lnTo>
                    <a:pt x="166471" y="3905186"/>
                  </a:lnTo>
                  <a:lnTo>
                    <a:pt x="177787" y="3917772"/>
                  </a:lnTo>
                  <a:lnTo>
                    <a:pt x="189344" y="3917772"/>
                  </a:lnTo>
                  <a:lnTo>
                    <a:pt x="200317" y="3930370"/>
                  </a:lnTo>
                  <a:lnTo>
                    <a:pt x="215760" y="3955554"/>
                  </a:lnTo>
                  <a:lnTo>
                    <a:pt x="227558" y="3993324"/>
                  </a:lnTo>
                  <a:lnTo>
                    <a:pt x="240525" y="4018508"/>
                  </a:lnTo>
                  <a:lnTo>
                    <a:pt x="259524" y="4043692"/>
                  </a:lnTo>
                  <a:lnTo>
                    <a:pt x="256527" y="4068876"/>
                  </a:lnTo>
                  <a:lnTo>
                    <a:pt x="248818" y="4094061"/>
                  </a:lnTo>
                  <a:lnTo>
                    <a:pt x="235432" y="4106659"/>
                  </a:lnTo>
                  <a:lnTo>
                    <a:pt x="6688734" y="4106659"/>
                  </a:lnTo>
                  <a:lnTo>
                    <a:pt x="6683769" y="4094061"/>
                  </a:lnTo>
                  <a:lnTo>
                    <a:pt x="6671983" y="4081475"/>
                  </a:lnTo>
                  <a:lnTo>
                    <a:pt x="6678574" y="4068876"/>
                  </a:lnTo>
                  <a:lnTo>
                    <a:pt x="6686944" y="4056291"/>
                  </a:lnTo>
                  <a:lnTo>
                    <a:pt x="6696951" y="4043692"/>
                  </a:lnTo>
                  <a:lnTo>
                    <a:pt x="6708508" y="4031107"/>
                  </a:lnTo>
                  <a:lnTo>
                    <a:pt x="6702311" y="3980738"/>
                  </a:lnTo>
                  <a:lnTo>
                    <a:pt x="6681584" y="3955554"/>
                  </a:lnTo>
                  <a:lnTo>
                    <a:pt x="6648805" y="3942956"/>
                  </a:lnTo>
                  <a:lnTo>
                    <a:pt x="6606464" y="3930370"/>
                  </a:lnTo>
                  <a:lnTo>
                    <a:pt x="6605956" y="3905186"/>
                  </a:lnTo>
                  <a:lnTo>
                    <a:pt x="6604267" y="3892588"/>
                  </a:lnTo>
                  <a:lnTo>
                    <a:pt x="6598323" y="3880002"/>
                  </a:lnTo>
                  <a:lnTo>
                    <a:pt x="6585051" y="3854818"/>
                  </a:lnTo>
                  <a:lnTo>
                    <a:pt x="6592570" y="3842220"/>
                  </a:lnTo>
                  <a:lnTo>
                    <a:pt x="6604571" y="3829634"/>
                  </a:lnTo>
                  <a:lnTo>
                    <a:pt x="6619418" y="3817035"/>
                  </a:lnTo>
                  <a:lnTo>
                    <a:pt x="6635445" y="3804450"/>
                  </a:lnTo>
                  <a:lnTo>
                    <a:pt x="6631737" y="3791851"/>
                  </a:lnTo>
                  <a:lnTo>
                    <a:pt x="6626619" y="3779266"/>
                  </a:lnTo>
                  <a:lnTo>
                    <a:pt x="6620561" y="3766667"/>
                  </a:lnTo>
                  <a:lnTo>
                    <a:pt x="6614020" y="3754082"/>
                  </a:lnTo>
                  <a:lnTo>
                    <a:pt x="6592608" y="3754082"/>
                  </a:lnTo>
                  <a:lnTo>
                    <a:pt x="6591351" y="3741483"/>
                  </a:lnTo>
                  <a:lnTo>
                    <a:pt x="6590093" y="3728897"/>
                  </a:lnTo>
                  <a:lnTo>
                    <a:pt x="6590093" y="3741483"/>
                  </a:lnTo>
                  <a:lnTo>
                    <a:pt x="6585051" y="3728897"/>
                  </a:lnTo>
                  <a:lnTo>
                    <a:pt x="6586233" y="3716299"/>
                  </a:lnTo>
                  <a:lnTo>
                    <a:pt x="6587884" y="3716299"/>
                  </a:lnTo>
                  <a:lnTo>
                    <a:pt x="6590017" y="3703713"/>
                  </a:lnTo>
                  <a:lnTo>
                    <a:pt x="6592608" y="3691115"/>
                  </a:lnTo>
                  <a:lnTo>
                    <a:pt x="6621589" y="3691115"/>
                  </a:lnTo>
                  <a:lnTo>
                    <a:pt x="6621589" y="3665931"/>
                  </a:lnTo>
                  <a:lnTo>
                    <a:pt x="6665684" y="3665931"/>
                  </a:lnTo>
                  <a:lnTo>
                    <a:pt x="6680721" y="3640747"/>
                  </a:lnTo>
                  <a:lnTo>
                    <a:pt x="6690563" y="3615563"/>
                  </a:lnTo>
                  <a:lnTo>
                    <a:pt x="6698983" y="3590379"/>
                  </a:lnTo>
                  <a:lnTo>
                    <a:pt x="6709765" y="3577793"/>
                  </a:lnTo>
                  <a:lnTo>
                    <a:pt x="6704482" y="3565194"/>
                  </a:lnTo>
                  <a:lnTo>
                    <a:pt x="6699529" y="3565194"/>
                  </a:lnTo>
                  <a:lnTo>
                    <a:pt x="6694360" y="3552609"/>
                  </a:lnTo>
                  <a:lnTo>
                    <a:pt x="6688353" y="3540010"/>
                  </a:lnTo>
                  <a:lnTo>
                    <a:pt x="6700025" y="3540010"/>
                  </a:lnTo>
                  <a:lnTo>
                    <a:pt x="6709931" y="3527425"/>
                  </a:lnTo>
                  <a:lnTo>
                    <a:pt x="6720065" y="3514826"/>
                  </a:lnTo>
                  <a:lnTo>
                    <a:pt x="6732448" y="3514826"/>
                  </a:lnTo>
                  <a:lnTo>
                    <a:pt x="6732448" y="3489642"/>
                  </a:lnTo>
                  <a:lnTo>
                    <a:pt x="6767881" y="3489642"/>
                  </a:lnTo>
                  <a:lnTo>
                    <a:pt x="6771056" y="3477056"/>
                  </a:lnTo>
                  <a:lnTo>
                    <a:pt x="6775285" y="3464458"/>
                  </a:lnTo>
                  <a:lnTo>
                    <a:pt x="6771056" y="3451872"/>
                  </a:lnTo>
                  <a:lnTo>
                    <a:pt x="6765988" y="3426688"/>
                  </a:lnTo>
                  <a:lnTo>
                    <a:pt x="6760223" y="3401504"/>
                  </a:lnTo>
                  <a:lnTo>
                    <a:pt x="6753860" y="3388906"/>
                  </a:lnTo>
                  <a:lnTo>
                    <a:pt x="6758457" y="3363722"/>
                  </a:lnTo>
                  <a:lnTo>
                    <a:pt x="6766941" y="3351136"/>
                  </a:lnTo>
                  <a:lnTo>
                    <a:pt x="6779908" y="3338538"/>
                  </a:lnTo>
                  <a:lnTo>
                    <a:pt x="6797954" y="3325952"/>
                  </a:lnTo>
                  <a:lnTo>
                    <a:pt x="6795821" y="3275584"/>
                  </a:lnTo>
                  <a:lnTo>
                    <a:pt x="6784607" y="3225215"/>
                  </a:lnTo>
                  <a:lnTo>
                    <a:pt x="6767093" y="3200031"/>
                  </a:lnTo>
                  <a:lnTo>
                    <a:pt x="6745986" y="3162249"/>
                  </a:lnTo>
                  <a:lnTo>
                    <a:pt x="6724066" y="3137065"/>
                  </a:lnTo>
                  <a:lnTo>
                    <a:pt x="6704063" y="3111881"/>
                  </a:lnTo>
                  <a:lnTo>
                    <a:pt x="6688722" y="3074111"/>
                  </a:lnTo>
                  <a:lnTo>
                    <a:pt x="6680797" y="3023743"/>
                  </a:lnTo>
                  <a:lnTo>
                    <a:pt x="6636702" y="3023743"/>
                  </a:lnTo>
                  <a:lnTo>
                    <a:pt x="6645148" y="2998559"/>
                  </a:lnTo>
                  <a:lnTo>
                    <a:pt x="6654178" y="2973374"/>
                  </a:lnTo>
                  <a:lnTo>
                    <a:pt x="6656362" y="2960776"/>
                  </a:lnTo>
                  <a:lnTo>
                    <a:pt x="6644259" y="2935592"/>
                  </a:lnTo>
                  <a:lnTo>
                    <a:pt x="6651384" y="2923006"/>
                  </a:lnTo>
                  <a:lnTo>
                    <a:pt x="6660642" y="2910408"/>
                  </a:lnTo>
                  <a:lnTo>
                    <a:pt x="6670840" y="2897822"/>
                  </a:lnTo>
                  <a:lnTo>
                    <a:pt x="6680797" y="2885224"/>
                  </a:lnTo>
                  <a:lnTo>
                    <a:pt x="6702209" y="2885224"/>
                  </a:lnTo>
                  <a:lnTo>
                    <a:pt x="6709283" y="2872638"/>
                  </a:lnTo>
                  <a:lnTo>
                    <a:pt x="6715290" y="2872638"/>
                  </a:lnTo>
                  <a:lnTo>
                    <a:pt x="6720103" y="2860040"/>
                  </a:lnTo>
                  <a:lnTo>
                    <a:pt x="6723634" y="2847454"/>
                  </a:lnTo>
                  <a:lnTo>
                    <a:pt x="6744792" y="2847454"/>
                  </a:lnTo>
                  <a:lnTo>
                    <a:pt x="6764414" y="2860040"/>
                  </a:lnTo>
                  <a:lnTo>
                    <a:pt x="6781914" y="2872638"/>
                  </a:lnTo>
                  <a:lnTo>
                    <a:pt x="6796697" y="2885224"/>
                  </a:lnTo>
                  <a:lnTo>
                    <a:pt x="6825729" y="2872638"/>
                  </a:lnTo>
                  <a:lnTo>
                    <a:pt x="6844728" y="2834856"/>
                  </a:lnTo>
                  <a:lnTo>
                    <a:pt x="6850735" y="2797086"/>
                  </a:lnTo>
                  <a:lnTo>
                    <a:pt x="6840791" y="2784487"/>
                  </a:lnTo>
                  <a:lnTo>
                    <a:pt x="6848272" y="2759303"/>
                  </a:lnTo>
                  <a:lnTo>
                    <a:pt x="6858114" y="2746718"/>
                  </a:lnTo>
                  <a:lnTo>
                    <a:pt x="6868427" y="2734119"/>
                  </a:lnTo>
                  <a:lnTo>
                    <a:pt x="6877329" y="2708935"/>
                  </a:lnTo>
                  <a:lnTo>
                    <a:pt x="6906298" y="2708935"/>
                  </a:lnTo>
                  <a:close/>
                </a:path>
                <a:path w="18284190" h="4107179">
                  <a:moveTo>
                    <a:pt x="18283568" y="2102878"/>
                  </a:moveTo>
                  <a:lnTo>
                    <a:pt x="18274665" y="2102878"/>
                  </a:lnTo>
                  <a:lnTo>
                    <a:pt x="18260060" y="2077694"/>
                  </a:lnTo>
                  <a:lnTo>
                    <a:pt x="18254383" y="2077694"/>
                  </a:lnTo>
                  <a:lnTo>
                    <a:pt x="18253672" y="2065096"/>
                  </a:lnTo>
                  <a:lnTo>
                    <a:pt x="18252491" y="2065096"/>
                  </a:lnTo>
                  <a:lnTo>
                    <a:pt x="18231930" y="2052510"/>
                  </a:lnTo>
                  <a:lnTo>
                    <a:pt x="18191734" y="2052510"/>
                  </a:lnTo>
                  <a:lnTo>
                    <a:pt x="18171872" y="2039912"/>
                  </a:lnTo>
                  <a:lnTo>
                    <a:pt x="18171160" y="2065096"/>
                  </a:lnTo>
                  <a:lnTo>
                    <a:pt x="18170919" y="2077694"/>
                  </a:lnTo>
                  <a:lnTo>
                    <a:pt x="18171160" y="2090280"/>
                  </a:lnTo>
                  <a:lnTo>
                    <a:pt x="18171872" y="2115464"/>
                  </a:lnTo>
                  <a:lnTo>
                    <a:pt x="18151894" y="2115464"/>
                  </a:lnTo>
                  <a:lnTo>
                    <a:pt x="18133911" y="2128062"/>
                  </a:lnTo>
                  <a:lnTo>
                    <a:pt x="18118544" y="2140648"/>
                  </a:lnTo>
                  <a:lnTo>
                    <a:pt x="18106352" y="2165832"/>
                  </a:lnTo>
                  <a:lnTo>
                    <a:pt x="18077218" y="2153247"/>
                  </a:lnTo>
                  <a:lnTo>
                    <a:pt x="18067935" y="2153247"/>
                  </a:lnTo>
                  <a:lnTo>
                    <a:pt x="18065255" y="2140648"/>
                  </a:lnTo>
                  <a:lnTo>
                    <a:pt x="18055971" y="2115464"/>
                  </a:lnTo>
                  <a:lnTo>
                    <a:pt x="18050320" y="2115464"/>
                  </a:lnTo>
                  <a:lnTo>
                    <a:pt x="18044783" y="2102878"/>
                  </a:lnTo>
                  <a:lnTo>
                    <a:pt x="18039487" y="2102878"/>
                  </a:lnTo>
                  <a:lnTo>
                    <a:pt x="18034546" y="2090280"/>
                  </a:lnTo>
                  <a:lnTo>
                    <a:pt x="18033607" y="2090280"/>
                  </a:lnTo>
                  <a:lnTo>
                    <a:pt x="18036439" y="2077694"/>
                  </a:lnTo>
                  <a:lnTo>
                    <a:pt x="18040211" y="2065096"/>
                  </a:lnTo>
                  <a:lnTo>
                    <a:pt x="18042103" y="2039912"/>
                  </a:lnTo>
                  <a:lnTo>
                    <a:pt x="18013134" y="2039912"/>
                  </a:lnTo>
                  <a:lnTo>
                    <a:pt x="18014544" y="2027326"/>
                  </a:lnTo>
                  <a:lnTo>
                    <a:pt x="18015027" y="2002142"/>
                  </a:lnTo>
                  <a:lnTo>
                    <a:pt x="18014544" y="1976958"/>
                  </a:lnTo>
                  <a:lnTo>
                    <a:pt x="18013134" y="1951774"/>
                  </a:lnTo>
                  <a:lnTo>
                    <a:pt x="17995164" y="1951774"/>
                  </a:lnTo>
                  <a:lnTo>
                    <a:pt x="17977066" y="1939175"/>
                  </a:lnTo>
                  <a:lnTo>
                    <a:pt x="17940058" y="1939175"/>
                  </a:lnTo>
                  <a:lnTo>
                    <a:pt x="17938407" y="1926590"/>
                  </a:lnTo>
                  <a:lnTo>
                    <a:pt x="17936287" y="1913991"/>
                  </a:lnTo>
                  <a:lnTo>
                    <a:pt x="17932261" y="1901405"/>
                  </a:lnTo>
                  <a:lnTo>
                    <a:pt x="17924945" y="1901405"/>
                  </a:lnTo>
                  <a:lnTo>
                    <a:pt x="17924945" y="1876221"/>
                  </a:lnTo>
                  <a:lnTo>
                    <a:pt x="17912207" y="1888807"/>
                  </a:lnTo>
                  <a:lnTo>
                    <a:pt x="17900536" y="1888807"/>
                  </a:lnTo>
                  <a:lnTo>
                    <a:pt x="17890046" y="1901405"/>
                  </a:lnTo>
                  <a:lnTo>
                    <a:pt x="17880851" y="1913991"/>
                  </a:lnTo>
                  <a:lnTo>
                    <a:pt x="17869891" y="1901405"/>
                  </a:lnTo>
                  <a:lnTo>
                    <a:pt x="17859439" y="1901405"/>
                  </a:lnTo>
                  <a:lnTo>
                    <a:pt x="17860379" y="1876221"/>
                  </a:lnTo>
                  <a:lnTo>
                    <a:pt x="17863211" y="1863623"/>
                  </a:lnTo>
                  <a:lnTo>
                    <a:pt x="17867935" y="1851037"/>
                  </a:lnTo>
                  <a:lnTo>
                    <a:pt x="17874552" y="1825853"/>
                  </a:lnTo>
                  <a:lnTo>
                    <a:pt x="17845570" y="1825853"/>
                  </a:lnTo>
                  <a:lnTo>
                    <a:pt x="17843157" y="1813255"/>
                  </a:lnTo>
                  <a:lnTo>
                    <a:pt x="17838014" y="1813255"/>
                  </a:lnTo>
                  <a:lnTo>
                    <a:pt x="17838014" y="1800669"/>
                  </a:lnTo>
                  <a:lnTo>
                    <a:pt x="17965103" y="1800669"/>
                  </a:lnTo>
                  <a:lnTo>
                    <a:pt x="17996129" y="1775485"/>
                  </a:lnTo>
                  <a:lnTo>
                    <a:pt x="18013134" y="1737702"/>
                  </a:lnTo>
                  <a:lnTo>
                    <a:pt x="17976596" y="1737702"/>
                  </a:lnTo>
                  <a:lnTo>
                    <a:pt x="17975199" y="1725117"/>
                  </a:lnTo>
                  <a:lnTo>
                    <a:pt x="17971085" y="1712518"/>
                  </a:lnTo>
                  <a:lnTo>
                    <a:pt x="17964366" y="1699933"/>
                  </a:lnTo>
                  <a:lnTo>
                    <a:pt x="17955184" y="1687334"/>
                  </a:lnTo>
                  <a:lnTo>
                    <a:pt x="17960810" y="1636966"/>
                  </a:lnTo>
                  <a:lnTo>
                    <a:pt x="17976596" y="1599196"/>
                  </a:lnTo>
                  <a:lnTo>
                    <a:pt x="17998047" y="1586598"/>
                  </a:lnTo>
                  <a:lnTo>
                    <a:pt x="18020691" y="1548828"/>
                  </a:lnTo>
                  <a:lnTo>
                    <a:pt x="17984153" y="1548828"/>
                  </a:lnTo>
                  <a:lnTo>
                    <a:pt x="17982045" y="1536230"/>
                  </a:lnTo>
                  <a:lnTo>
                    <a:pt x="17977701" y="1523644"/>
                  </a:lnTo>
                  <a:lnTo>
                    <a:pt x="17971224" y="1511046"/>
                  </a:lnTo>
                  <a:lnTo>
                    <a:pt x="17962741" y="1498460"/>
                  </a:lnTo>
                  <a:lnTo>
                    <a:pt x="17969802" y="1473276"/>
                  </a:lnTo>
                  <a:lnTo>
                    <a:pt x="17975809" y="1460677"/>
                  </a:lnTo>
                  <a:lnTo>
                    <a:pt x="17980635" y="1435493"/>
                  </a:lnTo>
                  <a:lnTo>
                    <a:pt x="17984153" y="1410309"/>
                  </a:lnTo>
                  <a:lnTo>
                    <a:pt x="18012664" y="1410309"/>
                  </a:lnTo>
                  <a:lnTo>
                    <a:pt x="18025428" y="1397723"/>
                  </a:lnTo>
                  <a:lnTo>
                    <a:pt x="18034546" y="1397723"/>
                  </a:lnTo>
                  <a:lnTo>
                    <a:pt x="18035804" y="1385125"/>
                  </a:lnTo>
                  <a:lnTo>
                    <a:pt x="18029505" y="1359941"/>
                  </a:lnTo>
                  <a:lnTo>
                    <a:pt x="18020373" y="1347355"/>
                  </a:lnTo>
                  <a:lnTo>
                    <a:pt x="18013134" y="1334757"/>
                  </a:lnTo>
                  <a:lnTo>
                    <a:pt x="17991709" y="1334757"/>
                  </a:lnTo>
                  <a:lnTo>
                    <a:pt x="17992662" y="1309573"/>
                  </a:lnTo>
                  <a:lnTo>
                    <a:pt x="17991709" y="1284389"/>
                  </a:lnTo>
                  <a:lnTo>
                    <a:pt x="17988877" y="1259205"/>
                  </a:lnTo>
                  <a:lnTo>
                    <a:pt x="17984153" y="1234020"/>
                  </a:lnTo>
                  <a:lnTo>
                    <a:pt x="18005578" y="1234020"/>
                  </a:lnTo>
                  <a:lnTo>
                    <a:pt x="18008880" y="1221435"/>
                  </a:lnTo>
                  <a:lnTo>
                    <a:pt x="18013134" y="1221435"/>
                  </a:lnTo>
                  <a:lnTo>
                    <a:pt x="18007953" y="1196251"/>
                  </a:lnTo>
                  <a:lnTo>
                    <a:pt x="18000053" y="1196251"/>
                  </a:lnTo>
                  <a:lnTo>
                    <a:pt x="17989563" y="1183652"/>
                  </a:lnTo>
                  <a:lnTo>
                    <a:pt x="17976596" y="1171067"/>
                  </a:lnTo>
                  <a:lnTo>
                    <a:pt x="17940058" y="1171067"/>
                  </a:lnTo>
                  <a:lnTo>
                    <a:pt x="17939957" y="1158468"/>
                  </a:lnTo>
                  <a:lnTo>
                    <a:pt x="17939868" y="1145882"/>
                  </a:lnTo>
                  <a:lnTo>
                    <a:pt x="17939766" y="1133284"/>
                  </a:lnTo>
                  <a:lnTo>
                    <a:pt x="17937696" y="1108100"/>
                  </a:lnTo>
                  <a:lnTo>
                    <a:pt x="17934928" y="1070330"/>
                  </a:lnTo>
                  <a:lnTo>
                    <a:pt x="17932502" y="1032548"/>
                  </a:lnTo>
                  <a:lnTo>
                    <a:pt x="17961166" y="1019962"/>
                  </a:lnTo>
                  <a:lnTo>
                    <a:pt x="17986045" y="1007364"/>
                  </a:lnTo>
                  <a:lnTo>
                    <a:pt x="18006200" y="982179"/>
                  </a:lnTo>
                  <a:lnTo>
                    <a:pt x="18020691" y="956995"/>
                  </a:lnTo>
                  <a:lnTo>
                    <a:pt x="18042103" y="956995"/>
                  </a:lnTo>
                  <a:lnTo>
                    <a:pt x="18059743" y="868857"/>
                  </a:lnTo>
                  <a:lnTo>
                    <a:pt x="18051717" y="831075"/>
                  </a:lnTo>
                  <a:lnTo>
                    <a:pt x="18050294" y="793305"/>
                  </a:lnTo>
                  <a:lnTo>
                    <a:pt x="18055489" y="755523"/>
                  </a:lnTo>
                  <a:lnTo>
                    <a:pt x="18067300" y="717753"/>
                  </a:lnTo>
                  <a:lnTo>
                    <a:pt x="18052796" y="705154"/>
                  </a:lnTo>
                  <a:lnTo>
                    <a:pt x="18046675" y="692569"/>
                  </a:lnTo>
                  <a:lnTo>
                    <a:pt x="18045507" y="679970"/>
                  </a:lnTo>
                  <a:lnTo>
                    <a:pt x="18045888" y="654786"/>
                  </a:lnTo>
                  <a:lnTo>
                    <a:pt x="18059743" y="654786"/>
                  </a:lnTo>
                  <a:lnTo>
                    <a:pt x="18067300" y="667385"/>
                  </a:lnTo>
                  <a:lnTo>
                    <a:pt x="18079860" y="654786"/>
                  </a:lnTo>
                  <a:lnTo>
                    <a:pt x="18090299" y="642200"/>
                  </a:lnTo>
                  <a:lnTo>
                    <a:pt x="18100256" y="629602"/>
                  </a:lnTo>
                  <a:lnTo>
                    <a:pt x="18111394" y="617016"/>
                  </a:lnTo>
                  <a:lnTo>
                    <a:pt x="18088877" y="579234"/>
                  </a:lnTo>
                  <a:lnTo>
                    <a:pt x="18052187" y="554050"/>
                  </a:lnTo>
                  <a:lnTo>
                    <a:pt x="18056175" y="541464"/>
                  </a:lnTo>
                  <a:lnTo>
                    <a:pt x="18062423" y="528866"/>
                  </a:lnTo>
                  <a:lnTo>
                    <a:pt x="18070792" y="516280"/>
                  </a:lnTo>
                  <a:lnTo>
                    <a:pt x="18081155" y="503682"/>
                  </a:lnTo>
                  <a:lnTo>
                    <a:pt x="18078793" y="491096"/>
                  </a:lnTo>
                  <a:lnTo>
                    <a:pt x="18075491" y="478497"/>
                  </a:lnTo>
                  <a:lnTo>
                    <a:pt x="18071237" y="478497"/>
                  </a:lnTo>
                  <a:lnTo>
                    <a:pt x="18066042" y="465912"/>
                  </a:lnTo>
                  <a:lnTo>
                    <a:pt x="18024247" y="453313"/>
                  </a:lnTo>
                  <a:lnTo>
                    <a:pt x="17982108" y="453313"/>
                  </a:lnTo>
                  <a:lnTo>
                    <a:pt x="17939728" y="440728"/>
                  </a:lnTo>
                  <a:lnTo>
                    <a:pt x="17897221" y="440728"/>
                  </a:lnTo>
                  <a:lnTo>
                    <a:pt x="17911141" y="415544"/>
                  </a:lnTo>
                  <a:lnTo>
                    <a:pt x="17920691" y="390359"/>
                  </a:lnTo>
                  <a:lnTo>
                    <a:pt x="17925746" y="365175"/>
                  </a:lnTo>
                  <a:lnTo>
                    <a:pt x="17926203" y="339991"/>
                  </a:lnTo>
                  <a:lnTo>
                    <a:pt x="17938230" y="327393"/>
                  </a:lnTo>
                  <a:lnTo>
                    <a:pt x="17960391" y="327393"/>
                  </a:lnTo>
                  <a:lnTo>
                    <a:pt x="17970297" y="314807"/>
                  </a:lnTo>
                  <a:lnTo>
                    <a:pt x="17968164" y="302209"/>
                  </a:lnTo>
                  <a:lnTo>
                    <a:pt x="17967465" y="289623"/>
                  </a:lnTo>
                  <a:lnTo>
                    <a:pt x="17968164" y="264439"/>
                  </a:lnTo>
                  <a:lnTo>
                    <a:pt x="17970297" y="251841"/>
                  </a:lnTo>
                  <a:lnTo>
                    <a:pt x="17966640" y="239255"/>
                  </a:lnTo>
                  <a:lnTo>
                    <a:pt x="17964976" y="239255"/>
                  </a:lnTo>
                  <a:lnTo>
                    <a:pt x="17962741" y="226656"/>
                  </a:lnTo>
                  <a:lnTo>
                    <a:pt x="17955908" y="239255"/>
                  </a:lnTo>
                  <a:lnTo>
                    <a:pt x="17933759" y="239255"/>
                  </a:lnTo>
                  <a:lnTo>
                    <a:pt x="17929810" y="226656"/>
                  </a:lnTo>
                  <a:lnTo>
                    <a:pt x="17925733" y="214071"/>
                  </a:lnTo>
                  <a:lnTo>
                    <a:pt x="17921885" y="201472"/>
                  </a:lnTo>
                  <a:lnTo>
                    <a:pt x="17918646" y="188887"/>
                  </a:lnTo>
                  <a:lnTo>
                    <a:pt x="17853127" y="176288"/>
                  </a:lnTo>
                  <a:lnTo>
                    <a:pt x="17855667" y="151104"/>
                  </a:lnTo>
                  <a:lnTo>
                    <a:pt x="17857381" y="138518"/>
                  </a:lnTo>
                  <a:lnTo>
                    <a:pt x="17855083" y="113334"/>
                  </a:lnTo>
                  <a:lnTo>
                    <a:pt x="17845570" y="88150"/>
                  </a:lnTo>
                  <a:lnTo>
                    <a:pt x="17839373" y="88150"/>
                  </a:lnTo>
                  <a:lnTo>
                    <a:pt x="17830457" y="75552"/>
                  </a:lnTo>
                  <a:lnTo>
                    <a:pt x="17796244" y="75552"/>
                  </a:lnTo>
                  <a:lnTo>
                    <a:pt x="17758741" y="100736"/>
                  </a:lnTo>
                  <a:lnTo>
                    <a:pt x="17721161" y="138518"/>
                  </a:lnTo>
                  <a:lnTo>
                    <a:pt x="17686744" y="176288"/>
                  </a:lnTo>
                  <a:lnTo>
                    <a:pt x="17658690" y="214071"/>
                  </a:lnTo>
                  <a:lnTo>
                    <a:pt x="17640224" y="251841"/>
                  </a:lnTo>
                  <a:lnTo>
                    <a:pt x="17628451" y="239255"/>
                  </a:lnTo>
                  <a:lnTo>
                    <a:pt x="17615967" y="239255"/>
                  </a:lnTo>
                  <a:lnTo>
                    <a:pt x="17603026" y="226656"/>
                  </a:lnTo>
                  <a:lnTo>
                    <a:pt x="17589831" y="226656"/>
                  </a:lnTo>
                  <a:lnTo>
                    <a:pt x="17584179" y="214071"/>
                  </a:lnTo>
                  <a:lnTo>
                    <a:pt x="17578655" y="201472"/>
                  </a:lnTo>
                  <a:lnTo>
                    <a:pt x="17573359" y="188887"/>
                  </a:lnTo>
                  <a:lnTo>
                    <a:pt x="17568418" y="176288"/>
                  </a:lnTo>
                  <a:lnTo>
                    <a:pt x="17542434" y="176288"/>
                  </a:lnTo>
                  <a:lnTo>
                    <a:pt x="17517390" y="163703"/>
                  </a:lnTo>
                  <a:lnTo>
                    <a:pt x="17458805" y="163703"/>
                  </a:lnTo>
                  <a:lnTo>
                    <a:pt x="17430941" y="176288"/>
                  </a:lnTo>
                  <a:lnTo>
                    <a:pt x="17368101" y="201472"/>
                  </a:lnTo>
                  <a:lnTo>
                    <a:pt x="17341647" y="201472"/>
                  </a:lnTo>
                  <a:lnTo>
                    <a:pt x="17337164" y="214071"/>
                  </a:lnTo>
                  <a:lnTo>
                    <a:pt x="17333138" y="214071"/>
                  </a:lnTo>
                  <a:lnTo>
                    <a:pt x="17329595" y="226656"/>
                  </a:lnTo>
                  <a:lnTo>
                    <a:pt x="17326534" y="226656"/>
                  </a:lnTo>
                  <a:lnTo>
                    <a:pt x="17304576" y="239255"/>
                  </a:lnTo>
                  <a:lnTo>
                    <a:pt x="17259745" y="239255"/>
                  </a:lnTo>
                  <a:lnTo>
                    <a:pt x="17237088" y="251841"/>
                  </a:lnTo>
                  <a:lnTo>
                    <a:pt x="17234726" y="239255"/>
                  </a:lnTo>
                  <a:lnTo>
                    <a:pt x="17231411" y="226656"/>
                  </a:lnTo>
                  <a:lnTo>
                    <a:pt x="17227157" y="214071"/>
                  </a:lnTo>
                  <a:lnTo>
                    <a:pt x="17195191" y="214071"/>
                  </a:lnTo>
                  <a:lnTo>
                    <a:pt x="17173144" y="201472"/>
                  </a:lnTo>
                  <a:lnTo>
                    <a:pt x="17155351" y="201472"/>
                  </a:lnTo>
                  <a:lnTo>
                    <a:pt x="17141343" y="188887"/>
                  </a:lnTo>
                  <a:lnTo>
                    <a:pt x="17111041" y="188887"/>
                  </a:lnTo>
                  <a:lnTo>
                    <a:pt x="17083228" y="201472"/>
                  </a:lnTo>
                  <a:lnTo>
                    <a:pt x="17058958" y="226656"/>
                  </a:lnTo>
                  <a:lnTo>
                    <a:pt x="17039298" y="251841"/>
                  </a:lnTo>
                  <a:lnTo>
                    <a:pt x="17002938" y="239255"/>
                  </a:lnTo>
                  <a:lnTo>
                    <a:pt x="16981818" y="214071"/>
                  </a:lnTo>
                  <a:lnTo>
                    <a:pt x="16974630" y="188887"/>
                  </a:lnTo>
                  <a:lnTo>
                    <a:pt x="16977360" y="176288"/>
                  </a:lnTo>
                  <a:lnTo>
                    <a:pt x="16980078" y="163703"/>
                  </a:lnTo>
                  <a:lnTo>
                    <a:pt x="16963746" y="151104"/>
                  </a:lnTo>
                  <a:lnTo>
                    <a:pt x="16948582" y="138518"/>
                  </a:lnTo>
                  <a:lnTo>
                    <a:pt x="16934371" y="138518"/>
                  </a:lnTo>
                  <a:lnTo>
                    <a:pt x="16920871" y="125920"/>
                  </a:lnTo>
                  <a:lnTo>
                    <a:pt x="16908488" y="125920"/>
                  </a:lnTo>
                  <a:lnTo>
                    <a:pt x="16902126" y="138518"/>
                  </a:lnTo>
                  <a:lnTo>
                    <a:pt x="16899789" y="151104"/>
                  </a:lnTo>
                  <a:lnTo>
                    <a:pt x="16899446" y="176288"/>
                  </a:lnTo>
                  <a:lnTo>
                    <a:pt x="16862921" y="176288"/>
                  </a:lnTo>
                  <a:lnTo>
                    <a:pt x="16859390" y="151104"/>
                  </a:lnTo>
                  <a:lnTo>
                    <a:pt x="16854577" y="138518"/>
                  </a:lnTo>
                  <a:lnTo>
                    <a:pt x="16848570" y="113334"/>
                  </a:lnTo>
                  <a:lnTo>
                    <a:pt x="16841496" y="100736"/>
                  </a:lnTo>
                  <a:lnTo>
                    <a:pt x="16837724" y="88150"/>
                  </a:lnTo>
                  <a:lnTo>
                    <a:pt x="16826383" y="88150"/>
                  </a:lnTo>
                  <a:lnTo>
                    <a:pt x="16819906" y="75552"/>
                  </a:lnTo>
                  <a:lnTo>
                    <a:pt x="16817086" y="88150"/>
                  </a:lnTo>
                  <a:lnTo>
                    <a:pt x="16792118" y="88150"/>
                  </a:lnTo>
                  <a:lnTo>
                    <a:pt x="16786225" y="75552"/>
                  </a:lnTo>
                  <a:lnTo>
                    <a:pt x="16780574" y="62966"/>
                  </a:lnTo>
                  <a:lnTo>
                    <a:pt x="16731895" y="62966"/>
                  </a:lnTo>
                  <a:lnTo>
                    <a:pt x="16712210" y="75552"/>
                  </a:lnTo>
                  <a:lnTo>
                    <a:pt x="16695357" y="75552"/>
                  </a:lnTo>
                  <a:lnTo>
                    <a:pt x="16692029" y="50368"/>
                  </a:lnTo>
                  <a:lnTo>
                    <a:pt x="16684816" y="25184"/>
                  </a:lnTo>
                  <a:lnTo>
                    <a:pt x="16674986" y="12598"/>
                  </a:lnTo>
                  <a:lnTo>
                    <a:pt x="16663861" y="0"/>
                  </a:lnTo>
                  <a:lnTo>
                    <a:pt x="16624224" y="12598"/>
                  </a:lnTo>
                  <a:lnTo>
                    <a:pt x="16591433" y="37782"/>
                  </a:lnTo>
                  <a:lnTo>
                    <a:pt x="16567138" y="75552"/>
                  </a:lnTo>
                  <a:lnTo>
                    <a:pt x="16553002" y="113334"/>
                  </a:lnTo>
                  <a:lnTo>
                    <a:pt x="16506762" y="113334"/>
                  </a:lnTo>
                  <a:lnTo>
                    <a:pt x="16493795" y="100736"/>
                  </a:lnTo>
                  <a:lnTo>
                    <a:pt x="16459657" y="113334"/>
                  </a:lnTo>
                  <a:lnTo>
                    <a:pt x="16426701" y="151104"/>
                  </a:lnTo>
                  <a:lnTo>
                    <a:pt x="16399891" y="176288"/>
                  </a:lnTo>
                  <a:lnTo>
                    <a:pt x="16384194" y="214071"/>
                  </a:lnTo>
                  <a:lnTo>
                    <a:pt x="16359213" y="201472"/>
                  </a:lnTo>
                  <a:lnTo>
                    <a:pt x="16282137" y="201472"/>
                  </a:lnTo>
                  <a:lnTo>
                    <a:pt x="16268421" y="188887"/>
                  </a:lnTo>
                  <a:lnTo>
                    <a:pt x="16255530" y="163703"/>
                  </a:lnTo>
                  <a:lnTo>
                    <a:pt x="16243351" y="138518"/>
                  </a:lnTo>
                  <a:lnTo>
                    <a:pt x="16231756" y="125920"/>
                  </a:lnTo>
                  <a:lnTo>
                    <a:pt x="16197441" y="138518"/>
                  </a:lnTo>
                  <a:lnTo>
                    <a:pt x="16167024" y="163703"/>
                  </a:lnTo>
                  <a:lnTo>
                    <a:pt x="16141573" y="188887"/>
                  </a:lnTo>
                  <a:lnTo>
                    <a:pt x="16122142" y="214071"/>
                  </a:lnTo>
                  <a:lnTo>
                    <a:pt x="16055061" y="214071"/>
                  </a:lnTo>
                  <a:lnTo>
                    <a:pt x="16048406" y="201472"/>
                  </a:lnTo>
                  <a:lnTo>
                    <a:pt x="16041523" y="188887"/>
                  </a:lnTo>
                  <a:lnTo>
                    <a:pt x="15992272" y="188887"/>
                  </a:lnTo>
                  <a:lnTo>
                    <a:pt x="15976003" y="201472"/>
                  </a:lnTo>
                  <a:lnTo>
                    <a:pt x="15952292" y="214071"/>
                  </a:lnTo>
                  <a:lnTo>
                    <a:pt x="15936481" y="251841"/>
                  </a:lnTo>
                  <a:lnTo>
                    <a:pt x="15929420" y="277025"/>
                  </a:lnTo>
                  <a:lnTo>
                    <a:pt x="15931909" y="314807"/>
                  </a:lnTo>
                  <a:lnTo>
                    <a:pt x="15887472" y="314807"/>
                  </a:lnTo>
                  <a:lnTo>
                    <a:pt x="15839008" y="302209"/>
                  </a:lnTo>
                  <a:lnTo>
                    <a:pt x="15794787" y="302209"/>
                  </a:lnTo>
                  <a:lnTo>
                    <a:pt x="15763101" y="289623"/>
                  </a:lnTo>
                  <a:lnTo>
                    <a:pt x="15739161" y="289623"/>
                  </a:lnTo>
                  <a:lnTo>
                    <a:pt x="15733332" y="302209"/>
                  </a:lnTo>
                  <a:lnTo>
                    <a:pt x="15726563" y="314807"/>
                  </a:lnTo>
                  <a:lnTo>
                    <a:pt x="15668206" y="302209"/>
                  </a:lnTo>
                  <a:lnTo>
                    <a:pt x="15624366" y="289623"/>
                  </a:lnTo>
                  <a:lnTo>
                    <a:pt x="15582176" y="277025"/>
                  </a:lnTo>
                  <a:lnTo>
                    <a:pt x="15528773" y="277025"/>
                  </a:lnTo>
                  <a:lnTo>
                    <a:pt x="15528151" y="251841"/>
                  </a:lnTo>
                  <a:lnTo>
                    <a:pt x="15522791" y="239255"/>
                  </a:lnTo>
                  <a:lnTo>
                    <a:pt x="15513190" y="214071"/>
                  </a:lnTo>
                  <a:lnTo>
                    <a:pt x="15499804" y="201472"/>
                  </a:lnTo>
                  <a:lnTo>
                    <a:pt x="15484678" y="201472"/>
                  </a:lnTo>
                  <a:lnTo>
                    <a:pt x="15446972" y="214071"/>
                  </a:lnTo>
                  <a:lnTo>
                    <a:pt x="15418283" y="251841"/>
                  </a:lnTo>
                  <a:lnTo>
                    <a:pt x="15398242" y="289623"/>
                  </a:lnTo>
                  <a:lnTo>
                    <a:pt x="15386469" y="339991"/>
                  </a:lnTo>
                  <a:lnTo>
                    <a:pt x="15382634" y="377761"/>
                  </a:lnTo>
                  <a:lnTo>
                    <a:pt x="15357971" y="377761"/>
                  </a:lnTo>
                  <a:lnTo>
                    <a:pt x="15341219" y="365175"/>
                  </a:lnTo>
                  <a:lnTo>
                    <a:pt x="15330373" y="352577"/>
                  </a:lnTo>
                  <a:lnTo>
                    <a:pt x="15323427" y="339991"/>
                  </a:lnTo>
                  <a:lnTo>
                    <a:pt x="15257920" y="327393"/>
                  </a:lnTo>
                  <a:lnTo>
                    <a:pt x="15257920" y="352577"/>
                  </a:lnTo>
                  <a:lnTo>
                    <a:pt x="15219490" y="352577"/>
                  </a:lnTo>
                  <a:lnTo>
                    <a:pt x="15212213" y="339991"/>
                  </a:lnTo>
                  <a:lnTo>
                    <a:pt x="15207526" y="314807"/>
                  </a:lnTo>
                  <a:lnTo>
                    <a:pt x="15177046" y="314807"/>
                  </a:lnTo>
                  <a:lnTo>
                    <a:pt x="15170988" y="302209"/>
                  </a:lnTo>
                  <a:lnTo>
                    <a:pt x="15144217" y="302209"/>
                  </a:lnTo>
                  <a:lnTo>
                    <a:pt x="15121230" y="314807"/>
                  </a:lnTo>
                  <a:lnTo>
                    <a:pt x="15102955" y="339991"/>
                  </a:lnTo>
                  <a:lnTo>
                    <a:pt x="15090356" y="365175"/>
                  </a:lnTo>
                  <a:lnTo>
                    <a:pt x="15065299" y="352577"/>
                  </a:lnTo>
                  <a:lnTo>
                    <a:pt x="15041067" y="339991"/>
                  </a:lnTo>
                  <a:lnTo>
                    <a:pt x="15017547" y="327393"/>
                  </a:lnTo>
                  <a:lnTo>
                    <a:pt x="14983752" y="327393"/>
                  </a:lnTo>
                  <a:lnTo>
                    <a:pt x="14982393" y="339991"/>
                  </a:lnTo>
                  <a:lnTo>
                    <a:pt x="14854771" y="339991"/>
                  </a:lnTo>
                  <a:lnTo>
                    <a:pt x="14854771" y="327393"/>
                  </a:lnTo>
                  <a:lnTo>
                    <a:pt x="14847215" y="327393"/>
                  </a:lnTo>
                  <a:lnTo>
                    <a:pt x="14856663" y="277025"/>
                  </a:lnTo>
                  <a:lnTo>
                    <a:pt x="14858556" y="264439"/>
                  </a:lnTo>
                  <a:lnTo>
                    <a:pt x="14854771" y="251841"/>
                  </a:lnTo>
                  <a:lnTo>
                    <a:pt x="14850821" y="239255"/>
                  </a:lnTo>
                  <a:lnTo>
                    <a:pt x="14848574" y="239255"/>
                  </a:lnTo>
                  <a:lnTo>
                    <a:pt x="14839658" y="226656"/>
                  </a:lnTo>
                  <a:lnTo>
                    <a:pt x="14800822" y="226656"/>
                  </a:lnTo>
                  <a:lnTo>
                    <a:pt x="14763280" y="239255"/>
                  </a:lnTo>
                  <a:lnTo>
                    <a:pt x="14729282" y="264439"/>
                  </a:lnTo>
                  <a:lnTo>
                    <a:pt x="14701076" y="277025"/>
                  </a:lnTo>
                  <a:lnTo>
                    <a:pt x="14685086" y="277025"/>
                  </a:lnTo>
                  <a:lnTo>
                    <a:pt x="14669580" y="264439"/>
                  </a:lnTo>
                  <a:lnTo>
                    <a:pt x="14655013" y="264439"/>
                  </a:lnTo>
                  <a:lnTo>
                    <a:pt x="14641868" y="251841"/>
                  </a:lnTo>
                  <a:lnTo>
                    <a:pt x="14576349" y="264439"/>
                  </a:lnTo>
                  <a:lnTo>
                    <a:pt x="14577555" y="251841"/>
                  </a:lnTo>
                  <a:lnTo>
                    <a:pt x="14578406" y="251841"/>
                  </a:lnTo>
                  <a:lnTo>
                    <a:pt x="14580426" y="239255"/>
                  </a:lnTo>
                  <a:lnTo>
                    <a:pt x="14585175" y="239255"/>
                  </a:lnTo>
                  <a:lnTo>
                    <a:pt x="14580502" y="226656"/>
                  </a:lnTo>
                  <a:lnTo>
                    <a:pt x="14574012" y="226656"/>
                  </a:lnTo>
                  <a:lnTo>
                    <a:pt x="14570050" y="214071"/>
                  </a:lnTo>
                  <a:lnTo>
                    <a:pt x="14529270" y="214071"/>
                  </a:lnTo>
                  <a:lnTo>
                    <a:pt x="14489430" y="239255"/>
                  </a:lnTo>
                  <a:lnTo>
                    <a:pt x="14489430" y="226656"/>
                  </a:lnTo>
                  <a:lnTo>
                    <a:pt x="14489430" y="214071"/>
                  </a:lnTo>
                  <a:lnTo>
                    <a:pt x="14463370" y="201472"/>
                  </a:lnTo>
                  <a:lnTo>
                    <a:pt x="14440611" y="188887"/>
                  </a:lnTo>
                  <a:lnTo>
                    <a:pt x="14422107" y="176288"/>
                  </a:lnTo>
                  <a:lnTo>
                    <a:pt x="14415453" y="163703"/>
                  </a:lnTo>
                  <a:lnTo>
                    <a:pt x="14408798" y="151104"/>
                  </a:lnTo>
                  <a:lnTo>
                    <a:pt x="14281772" y="151104"/>
                  </a:lnTo>
                  <a:lnTo>
                    <a:pt x="14239989" y="163703"/>
                  </a:lnTo>
                  <a:lnTo>
                    <a:pt x="14236103" y="138518"/>
                  </a:lnTo>
                  <a:lnTo>
                    <a:pt x="14231633" y="138518"/>
                  </a:lnTo>
                  <a:lnTo>
                    <a:pt x="14225994" y="125920"/>
                  </a:lnTo>
                  <a:lnTo>
                    <a:pt x="14218565" y="113334"/>
                  </a:lnTo>
                  <a:lnTo>
                    <a:pt x="14176286" y="125920"/>
                  </a:lnTo>
                  <a:lnTo>
                    <a:pt x="14139202" y="151104"/>
                  </a:lnTo>
                  <a:lnTo>
                    <a:pt x="14108722" y="188887"/>
                  </a:lnTo>
                  <a:lnTo>
                    <a:pt x="14086281" y="226656"/>
                  </a:lnTo>
                  <a:lnTo>
                    <a:pt x="14070203" y="226656"/>
                  </a:lnTo>
                  <a:lnTo>
                    <a:pt x="14053998" y="214071"/>
                  </a:lnTo>
                  <a:lnTo>
                    <a:pt x="14020775" y="214071"/>
                  </a:lnTo>
                  <a:lnTo>
                    <a:pt x="14018451" y="201472"/>
                  </a:lnTo>
                  <a:lnTo>
                    <a:pt x="13996835" y="163703"/>
                  </a:lnTo>
                  <a:lnTo>
                    <a:pt x="13967524" y="138518"/>
                  </a:lnTo>
                  <a:lnTo>
                    <a:pt x="13933373" y="125920"/>
                  </a:lnTo>
                  <a:lnTo>
                    <a:pt x="13898512" y="138518"/>
                  </a:lnTo>
                  <a:lnTo>
                    <a:pt x="13867079" y="151104"/>
                  </a:lnTo>
                  <a:lnTo>
                    <a:pt x="13851966" y="151104"/>
                  </a:lnTo>
                  <a:lnTo>
                    <a:pt x="13851966" y="176288"/>
                  </a:lnTo>
                  <a:lnTo>
                    <a:pt x="13830541" y="176288"/>
                  </a:lnTo>
                  <a:lnTo>
                    <a:pt x="13821258" y="151104"/>
                  </a:lnTo>
                  <a:lnTo>
                    <a:pt x="13809129" y="138518"/>
                  </a:lnTo>
                  <a:lnTo>
                    <a:pt x="13795108" y="125920"/>
                  </a:lnTo>
                  <a:lnTo>
                    <a:pt x="13780148" y="113334"/>
                  </a:lnTo>
                  <a:lnTo>
                    <a:pt x="13758456" y="113334"/>
                  </a:lnTo>
                  <a:lnTo>
                    <a:pt x="13744562" y="125920"/>
                  </a:lnTo>
                  <a:lnTo>
                    <a:pt x="13735863" y="138518"/>
                  </a:lnTo>
                  <a:lnTo>
                    <a:pt x="13729754" y="151104"/>
                  </a:lnTo>
                  <a:lnTo>
                    <a:pt x="13708342" y="151104"/>
                  </a:lnTo>
                  <a:lnTo>
                    <a:pt x="13708342" y="125920"/>
                  </a:lnTo>
                  <a:lnTo>
                    <a:pt x="13664248" y="125920"/>
                  </a:lnTo>
                  <a:lnTo>
                    <a:pt x="13650811" y="113334"/>
                  </a:lnTo>
                  <a:lnTo>
                    <a:pt x="13643623" y="88150"/>
                  </a:lnTo>
                  <a:lnTo>
                    <a:pt x="13635723" y="75552"/>
                  </a:lnTo>
                  <a:lnTo>
                    <a:pt x="13620153" y="62966"/>
                  </a:lnTo>
                  <a:lnTo>
                    <a:pt x="13593521" y="50368"/>
                  </a:lnTo>
                  <a:lnTo>
                    <a:pt x="13561098" y="62966"/>
                  </a:lnTo>
                  <a:lnTo>
                    <a:pt x="13497319" y="62966"/>
                  </a:lnTo>
                  <a:lnTo>
                    <a:pt x="13496620" y="75552"/>
                  </a:lnTo>
                  <a:lnTo>
                    <a:pt x="13464413" y="75552"/>
                  </a:lnTo>
                  <a:lnTo>
                    <a:pt x="13449910" y="62966"/>
                  </a:lnTo>
                  <a:lnTo>
                    <a:pt x="13421106" y="62966"/>
                  </a:lnTo>
                  <a:lnTo>
                    <a:pt x="13421106" y="37782"/>
                  </a:lnTo>
                  <a:lnTo>
                    <a:pt x="13402361" y="37782"/>
                  </a:lnTo>
                  <a:lnTo>
                    <a:pt x="13393293" y="25184"/>
                  </a:lnTo>
                  <a:lnTo>
                    <a:pt x="13384568" y="25184"/>
                  </a:lnTo>
                  <a:lnTo>
                    <a:pt x="13362699" y="37782"/>
                  </a:lnTo>
                  <a:lnTo>
                    <a:pt x="13339064" y="62966"/>
                  </a:lnTo>
                  <a:lnTo>
                    <a:pt x="13314236" y="75552"/>
                  </a:lnTo>
                  <a:lnTo>
                    <a:pt x="13288823" y="75552"/>
                  </a:lnTo>
                  <a:lnTo>
                    <a:pt x="13276326" y="88150"/>
                  </a:lnTo>
                  <a:lnTo>
                    <a:pt x="13267246" y="113334"/>
                  </a:lnTo>
                  <a:lnTo>
                    <a:pt x="13261721" y="125920"/>
                  </a:lnTo>
                  <a:lnTo>
                    <a:pt x="13259854" y="151104"/>
                  </a:lnTo>
                  <a:lnTo>
                    <a:pt x="13310248" y="163703"/>
                  </a:lnTo>
                  <a:lnTo>
                    <a:pt x="13317804" y="163703"/>
                  </a:lnTo>
                  <a:lnTo>
                    <a:pt x="13308102" y="201472"/>
                  </a:lnTo>
                  <a:lnTo>
                    <a:pt x="13281355" y="251841"/>
                  </a:lnTo>
                  <a:lnTo>
                    <a:pt x="13245592" y="289623"/>
                  </a:lnTo>
                  <a:lnTo>
                    <a:pt x="13208876" y="314807"/>
                  </a:lnTo>
                  <a:lnTo>
                    <a:pt x="13179222" y="327393"/>
                  </a:lnTo>
                  <a:lnTo>
                    <a:pt x="13171665" y="314807"/>
                  </a:lnTo>
                  <a:lnTo>
                    <a:pt x="13164109" y="302209"/>
                  </a:lnTo>
                  <a:lnTo>
                    <a:pt x="13148196" y="289623"/>
                  </a:lnTo>
                  <a:lnTo>
                    <a:pt x="13118122" y="277025"/>
                  </a:lnTo>
                  <a:lnTo>
                    <a:pt x="13088988" y="277025"/>
                  </a:lnTo>
                  <a:lnTo>
                    <a:pt x="13075920" y="264439"/>
                  </a:lnTo>
                  <a:lnTo>
                    <a:pt x="13039954" y="264439"/>
                  </a:lnTo>
                  <a:lnTo>
                    <a:pt x="13006464" y="277025"/>
                  </a:lnTo>
                  <a:lnTo>
                    <a:pt x="12976530" y="277025"/>
                  </a:lnTo>
                  <a:lnTo>
                    <a:pt x="12951193" y="264439"/>
                  </a:lnTo>
                  <a:lnTo>
                    <a:pt x="12924663" y="264439"/>
                  </a:lnTo>
                  <a:lnTo>
                    <a:pt x="12900482" y="277025"/>
                  </a:lnTo>
                  <a:lnTo>
                    <a:pt x="12879616" y="302209"/>
                  </a:lnTo>
                  <a:lnTo>
                    <a:pt x="12863005" y="314807"/>
                  </a:lnTo>
                  <a:lnTo>
                    <a:pt x="12787414" y="302209"/>
                  </a:lnTo>
                  <a:lnTo>
                    <a:pt x="12782436" y="302209"/>
                  </a:lnTo>
                  <a:lnTo>
                    <a:pt x="12776873" y="314807"/>
                  </a:lnTo>
                  <a:lnTo>
                    <a:pt x="12770587" y="327393"/>
                  </a:lnTo>
                  <a:lnTo>
                    <a:pt x="12763487" y="339991"/>
                  </a:lnTo>
                  <a:lnTo>
                    <a:pt x="12722936" y="352577"/>
                  </a:lnTo>
                  <a:lnTo>
                    <a:pt x="12679071" y="339991"/>
                  </a:lnTo>
                  <a:lnTo>
                    <a:pt x="12584278" y="339991"/>
                  </a:lnTo>
                  <a:lnTo>
                    <a:pt x="12582970" y="352577"/>
                  </a:lnTo>
                  <a:lnTo>
                    <a:pt x="12573876" y="352577"/>
                  </a:lnTo>
                  <a:lnTo>
                    <a:pt x="12573178" y="365175"/>
                  </a:lnTo>
                  <a:lnTo>
                    <a:pt x="12571997" y="377761"/>
                  </a:lnTo>
                  <a:lnTo>
                    <a:pt x="12538139" y="377761"/>
                  </a:lnTo>
                  <a:lnTo>
                    <a:pt x="12525045" y="390359"/>
                  </a:lnTo>
                  <a:lnTo>
                    <a:pt x="12512777" y="390359"/>
                  </a:lnTo>
                  <a:lnTo>
                    <a:pt x="12506833" y="377761"/>
                  </a:lnTo>
                  <a:lnTo>
                    <a:pt x="12489752" y="365175"/>
                  </a:lnTo>
                  <a:lnTo>
                    <a:pt x="12418289" y="365175"/>
                  </a:lnTo>
                  <a:lnTo>
                    <a:pt x="12384519" y="352577"/>
                  </a:lnTo>
                  <a:lnTo>
                    <a:pt x="12354992" y="327393"/>
                  </a:lnTo>
                  <a:lnTo>
                    <a:pt x="12329719" y="289623"/>
                  </a:lnTo>
                  <a:lnTo>
                    <a:pt x="12308688" y="264439"/>
                  </a:lnTo>
                  <a:lnTo>
                    <a:pt x="12288241" y="264439"/>
                  </a:lnTo>
                  <a:lnTo>
                    <a:pt x="12268848" y="277025"/>
                  </a:lnTo>
                  <a:lnTo>
                    <a:pt x="12251106" y="289623"/>
                  </a:lnTo>
                  <a:lnTo>
                    <a:pt x="12235625" y="302209"/>
                  </a:lnTo>
                  <a:lnTo>
                    <a:pt x="12208066" y="302209"/>
                  </a:lnTo>
                  <a:lnTo>
                    <a:pt x="12195759" y="289623"/>
                  </a:lnTo>
                  <a:lnTo>
                    <a:pt x="12151297" y="289623"/>
                  </a:lnTo>
                  <a:lnTo>
                    <a:pt x="12152478" y="302209"/>
                  </a:lnTo>
                  <a:lnTo>
                    <a:pt x="12156250" y="302209"/>
                  </a:lnTo>
                  <a:lnTo>
                    <a:pt x="12140565" y="327393"/>
                  </a:lnTo>
                  <a:lnTo>
                    <a:pt x="12118619" y="352577"/>
                  </a:lnTo>
                  <a:lnTo>
                    <a:pt x="12091238" y="377761"/>
                  </a:lnTo>
                  <a:lnTo>
                    <a:pt x="12059247" y="390359"/>
                  </a:lnTo>
                  <a:lnTo>
                    <a:pt x="12042788" y="390359"/>
                  </a:lnTo>
                  <a:lnTo>
                    <a:pt x="12034368" y="377761"/>
                  </a:lnTo>
                  <a:lnTo>
                    <a:pt x="12000192" y="377761"/>
                  </a:lnTo>
                  <a:lnTo>
                    <a:pt x="11986171" y="390359"/>
                  </a:lnTo>
                  <a:lnTo>
                    <a:pt x="11968378" y="390359"/>
                  </a:lnTo>
                  <a:lnTo>
                    <a:pt x="11942089" y="402945"/>
                  </a:lnTo>
                  <a:lnTo>
                    <a:pt x="11938025" y="402945"/>
                  </a:lnTo>
                  <a:lnTo>
                    <a:pt x="11935155" y="415544"/>
                  </a:lnTo>
                  <a:lnTo>
                    <a:pt x="11920665" y="415544"/>
                  </a:lnTo>
                  <a:lnTo>
                    <a:pt x="11920080" y="440728"/>
                  </a:lnTo>
                  <a:lnTo>
                    <a:pt x="11919725" y="453313"/>
                  </a:lnTo>
                  <a:lnTo>
                    <a:pt x="11921731" y="465912"/>
                  </a:lnTo>
                  <a:lnTo>
                    <a:pt x="11928221" y="491096"/>
                  </a:lnTo>
                  <a:lnTo>
                    <a:pt x="11927040" y="491096"/>
                  </a:lnTo>
                  <a:lnTo>
                    <a:pt x="11925389" y="503682"/>
                  </a:lnTo>
                  <a:lnTo>
                    <a:pt x="11923268" y="516280"/>
                  </a:lnTo>
                  <a:lnTo>
                    <a:pt x="11892953" y="516280"/>
                  </a:lnTo>
                  <a:lnTo>
                    <a:pt x="11888241" y="541464"/>
                  </a:lnTo>
                  <a:lnTo>
                    <a:pt x="11881764" y="566648"/>
                  </a:lnTo>
                  <a:lnTo>
                    <a:pt x="11873636" y="591832"/>
                  </a:lnTo>
                  <a:lnTo>
                    <a:pt x="11863972" y="604418"/>
                  </a:lnTo>
                  <a:lnTo>
                    <a:pt x="11840197" y="604418"/>
                  </a:lnTo>
                  <a:lnTo>
                    <a:pt x="11830495" y="591832"/>
                  </a:lnTo>
                  <a:lnTo>
                    <a:pt x="11813578" y="591832"/>
                  </a:lnTo>
                  <a:lnTo>
                    <a:pt x="11806060" y="617016"/>
                  </a:lnTo>
                  <a:lnTo>
                    <a:pt x="11794998" y="629602"/>
                  </a:lnTo>
                  <a:lnTo>
                    <a:pt x="11780634" y="642200"/>
                  </a:lnTo>
                  <a:lnTo>
                    <a:pt x="11763185" y="654786"/>
                  </a:lnTo>
                  <a:lnTo>
                    <a:pt x="11763185" y="705154"/>
                  </a:lnTo>
                  <a:lnTo>
                    <a:pt x="11791010" y="705154"/>
                  </a:lnTo>
                  <a:lnTo>
                    <a:pt x="11799722" y="717753"/>
                  </a:lnTo>
                  <a:lnTo>
                    <a:pt x="11793995" y="742937"/>
                  </a:lnTo>
                  <a:lnTo>
                    <a:pt x="11789804" y="780707"/>
                  </a:lnTo>
                  <a:lnTo>
                    <a:pt x="11786794" y="818489"/>
                  </a:lnTo>
                  <a:lnTo>
                    <a:pt x="11784609" y="856259"/>
                  </a:lnTo>
                  <a:lnTo>
                    <a:pt x="11812321" y="856259"/>
                  </a:lnTo>
                  <a:lnTo>
                    <a:pt x="11810098" y="868857"/>
                  </a:lnTo>
                  <a:lnTo>
                    <a:pt x="11805869" y="881443"/>
                  </a:lnTo>
                  <a:lnTo>
                    <a:pt x="11797614" y="881443"/>
                  </a:lnTo>
                  <a:lnTo>
                    <a:pt x="11783352" y="894041"/>
                  </a:lnTo>
                  <a:lnTo>
                    <a:pt x="11787302" y="906627"/>
                  </a:lnTo>
                  <a:lnTo>
                    <a:pt x="11792382" y="906627"/>
                  </a:lnTo>
                  <a:lnTo>
                    <a:pt x="11798465" y="919226"/>
                  </a:lnTo>
                  <a:lnTo>
                    <a:pt x="11795570" y="931811"/>
                  </a:lnTo>
                  <a:lnTo>
                    <a:pt x="11783352" y="931811"/>
                  </a:lnTo>
                  <a:lnTo>
                    <a:pt x="11797030" y="944410"/>
                  </a:lnTo>
                  <a:lnTo>
                    <a:pt x="11811533" y="956995"/>
                  </a:lnTo>
                  <a:lnTo>
                    <a:pt x="11826748" y="969594"/>
                  </a:lnTo>
                  <a:lnTo>
                    <a:pt x="11842560" y="982179"/>
                  </a:lnTo>
                  <a:lnTo>
                    <a:pt x="11871528" y="982179"/>
                  </a:lnTo>
                  <a:lnTo>
                    <a:pt x="11869877" y="1007364"/>
                  </a:lnTo>
                  <a:lnTo>
                    <a:pt x="11870588" y="1019962"/>
                  </a:lnTo>
                  <a:lnTo>
                    <a:pt x="11873662" y="1045146"/>
                  </a:lnTo>
                  <a:lnTo>
                    <a:pt x="11879097" y="1057732"/>
                  </a:lnTo>
                  <a:lnTo>
                    <a:pt x="11877104" y="1070330"/>
                  </a:lnTo>
                  <a:lnTo>
                    <a:pt x="11869801" y="1082916"/>
                  </a:lnTo>
                  <a:lnTo>
                    <a:pt x="11858015" y="1095514"/>
                  </a:lnTo>
                  <a:lnTo>
                    <a:pt x="11842560" y="1108100"/>
                  </a:lnTo>
                  <a:lnTo>
                    <a:pt x="11850116" y="1145882"/>
                  </a:lnTo>
                  <a:lnTo>
                    <a:pt x="11831828" y="1145882"/>
                  </a:lnTo>
                  <a:lnTo>
                    <a:pt x="11815318" y="1158468"/>
                  </a:lnTo>
                  <a:lnTo>
                    <a:pt x="11801399" y="1171067"/>
                  </a:lnTo>
                  <a:lnTo>
                    <a:pt x="11790909" y="1183652"/>
                  </a:lnTo>
                  <a:lnTo>
                    <a:pt x="11779936" y="1171067"/>
                  </a:lnTo>
                  <a:lnTo>
                    <a:pt x="11769484" y="1171067"/>
                  </a:lnTo>
                  <a:lnTo>
                    <a:pt x="11743804" y="1196251"/>
                  </a:lnTo>
                  <a:lnTo>
                    <a:pt x="11725554" y="1246619"/>
                  </a:lnTo>
                  <a:lnTo>
                    <a:pt x="11715102" y="1309573"/>
                  </a:lnTo>
                  <a:lnTo>
                    <a:pt x="11712804" y="1359941"/>
                  </a:lnTo>
                  <a:lnTo>
                    <a:pt x="11721579" y="1359941"/>
                  </a:lnTo>
                  <a:lnTo>
                    <a:pt x="11729174" y="1372539"/>
                  </a:lnTo>
                  <a:lnTo>
                    <a:pt x="11735829" y="1385125"/>
                  </a:lnTo>
                  <a:lnTo>
                    <a:pt x="11741772" y="1397723"/>
                  </a:lnTo>
                  <a:lnTo>
                    <a:pt x="11770754" y="1397723"/>
                  </a:lnTo>
                  <a:lnTo>
                    <a:pt x="11764747" y="1422908"/>
                  </a:lnTo>
                  <a:lnTo>
                    <a:pt x="11754841" y="1448092"/>
                  </a:lnTo>
                  <a:lnTo>
                    <a:pt x="11741874" y="1473276"/>
                  </a:lnTo>
                  <a:lnTo>
                    <a:pt x="11726659" y="1498460"/>
                  </a:lnTo>
                  <a:lnTo>
                    <a:pt x="11729022" y="1498460"/>
                  </a:lnTo>
                  <a:lnTo>
                    <a:pt x="11732324" y="1511046"/>
                  </a:lnTo>
                  <a:lnTo>
                    <a:pt x="11736578" y="1523644"/>
                  </a:lnTo>
                  <a:lnTo>
                    <a:pt x="11741772" y="1536230"/>
                  </a:lnTo>
                  <a:lnTo>
                    <a:pt x="11770754" y="1536230"/>
                  </a:lnTo>
                  <a:lnTo>
                    <a:pt x="11778818" y="1561414"/>
                  </a:lnTo>
                  <a:lnTo>
                    <a:pt x="11794681" y="1586598"/>
                  </a:lnTo>
                  <a:lnTo>
                    <a:pt x="11817160" y="1599196"/>
                  </a:lnTo>
                  <a:lnTo>
                    <a:pt x="11845074" y="1611782"/>
                  </a:lnTo>
                  <a:lnTo>
                    <a:pt x="11844376" y="1624380"/>
                  </a:lnTo>
                  <a:lnTo>
                    <a:pt x="11844134" y="1636966"/>
                  </a:lnTo>
                  <a:lnTo>
                    <a:pt x="11844376" y="1649564"/>
                  </a:lnTo>
                  <a:lnTo>
                    <a:pt x="11845074" y="1662150"/>
                  </a:lnTo>
                  <a:lnTo>
                    <a:pt x="11847601" y="1699933"/>
                  </a:lnTo>
                  <a:lnTo>
                    <a:pt x="11857673" y="1712518"/>
                  </a:lnTo>
                  <a:lnTo>
                    <a:pt x="11876253" y="1725117"/>
                  </a:lnTo>
                  <a:lnTo>
                    <a:pt x="11904294" y="1737702"/>
                  </a:lnTo>
                  <a:lnTo>
                    <a:pt x="11913540" y="1750301"/>
                  </a:lnTo>
                  <a:lnTo>
                    <a:pt x="11921617" y="1762887"/>
                  </a:lnTo>
                  <a:lnTo>
                    <a:pt x="11930151" y="1762887"/>
                  </a:lnTo>
                  <a:lnTo>
                    <a:pt x="11940819" y="1775485"/>
                  </a:lnTo>
                  <a:lnTo>
                    <a:pt x="11932285" y="1800669"/>
                  </a:lnTo>
                  <a:lnTo>
                    <a:pt x="11923497" y="1813255"/>
                  </a:lnTo>
                  <a:lnTo>
                    <a:pt x="11914251" y="1838439"/>
                  </a:lnTo>
                  <a:lnTo>
                    <a:pt x="11904294" y="1851037"/>
                  </a:lnTo>
                  <a:lnTo>
                    <a:pt x="11903024" y="1876221"/>
                  </a:lnTo>
                  <a:lnTo>
                    <a:pt x="11910276" y="1888807"/>
                  </a:lnTo>
                  <a:lnTo>
                    <a:pt x="11919877" y="1888807"/>
                  </a:lnTo>
                  <a:lnTo>
                    <a:pt x="11925706" y="1901405"/>
                  </a:lnTo>
                  <a:lnTo>
                    <a:pt x="11929961" y="1926590"/>
                  </a:lnTo>
                  <a:lnTo>
                    <a:pt x="11922874" y="1951774"/>
                  </a:lnTo>
                  <a:lnTo>
                    <a:pt x="11917197" y="1964359"/>
                  </a:lnTo>
                  <a:lnTo>
                    <a:pt x="11925706" y="1989543"/>
                  </a:lnTo>
                  <a:lnTo>
                    <a:pt x="11940235" y="1989543"/>
                  </a:lnTo>
                  <a:lnTo>
                    <a:pt x="11947119" y="1976958"/>
                  </a:lnTo>
                  <a:lnTo>
                    <a:pt x="11954459" y="1976958"/>
                  </a:lnTo>
                  <a:lnTo>
                    <a:pt x="11961457" y="1989543"/>
                  </a:lnTo>
                  <a:lnTo>
                    <a:pt x="11974843" y="1989543"/>
                  </a:lnTo>
                  <a:lnTo>
                    <a:pt x="11969166" y="2014728"/>
                  </a:lnTo>
                  <a:lnTo>
                    <a:pt x="11968226" y="2027326"/>
                  </a:lnTo>
                  <a:lnTo>
                    <a:pt x="11970588" y="2039912"/>
                  </a:lnTo>
                  <a:lnTo>
                    <a:pt x="11974843" y="2065096"/>
                  </a:lnTo>
                  <a:lnTo>
                    <a:pt x="11938622" y="2065096"/>
                  </a:lnTo>
                  <a:lnTo>
                    <a:pt x="11927002" y="2077694"/>
                  </a:lnTo>
                  <a:lnTo>
                    <a:pt x="11915623" y="2090280"/>
                  </a:lnTo>
                  <a:lnTo>
                    <a:pt x="11915610" y="2102878"/>
                  </a:lnTo>
                  <a:lnTo>
                    <a:pt x="11922087" y="2102878"/>
                  </a:lnTo>
                  <a:lnTo>
                    <a:pt x="11930685" y="2115464"/>
                  </a:lnTo>
                  <a:lnTo>
                    <a:pt x="11937048" y="2140648"/>
                  </a:lnTo>
                  <a:lnTo>
                    <a:pt x="11937162" y="2153247"/>
                  </a:lnTo>
                  <a:lnTo>
                    <a:pt x="11930431" y="2165832"/>
                  </a:lnTo>
                  <a:lnTo>
                    <a:pt x="11923230" y="2178431"/>
                  </a:lnTo>
                  <a:lnTo>
                    <a:pt x="11921922" y="2191016"/>
                  </a:lnTo>
                  <a:lnTo>
                    <a:pt x="11938305" y="2191016"/>
                  </a:lnTo>
                  <a:lnTo>
                    <a:pt x="11937124" y="2203615"/>
                  </a:lnTo>
                  <a:lnTo>
                    <a:pt x="11935473" y="2203615"/>
                  </a:lnTo>
                  <a:lnTo>
                    <a:pt x="11933339" y="2216200"/>
                  </a:lnTo>
                  <a:lnTo>
                    <a:pt x="11930748" y="2228799"/>
                  </a:lnTo>
                  <a:lnTo>
                    <a:pt x="11894210" y="2228799"/>
                  </a:lnTo>
                  <a:lnTo>
                    <a:pt x="11894210" y="2253983"/>
                  </a:lnTo>
                  <a:lnTo>
                    <a:pt x="11856618" y="2253983"/>
                  </a:lnTo>
                  <a:lnTo>
                    <a:pt x="11820195" y="2266569"/>
                  </a:lnTo>
                  <a:lnTo>
                    <a:pt x="11786146" y="2279167"/>
                  </a:lnTo>
                  <a:lnTo>
                    <a:pt x="11755628" y="2304351"/>
                  </a:lnTo>
                  <a:lnTo>
                    <a:pt x="11762054" y="2316937"/>
                  </a:lnTo>
                  <a:lnTo>
                    <a:pt x="11769179" y="2316937"/>
                  </a:lnTo>
                  <a:lnTo>
                    <a:pt x="11778666" y="2329535"/>
                  </a:lnTo>
                  <a:lnTo>
                    <a:pt x="11792166" y="2329535"/>
                  </a:lnTo>
                  <a:lnTo>
                    <a:pt x="11792166" y="2367305"/>
                  </a:lnTo>
                  <a:lnTo>
                    <a:pt x="11749329" y="2367305"/>
                  </a:lnTo>
                  <a:lnTo>
                    <a:pt x="11740439" y="2379903"/>
                  </a:lnTo>
                  <a:lnTo>
                    <a:pt x="11727282" y="2405088"/>
                  </a:lnTo>
                  <a:lnTo>
                    <a:pt x="11710353" y="2417673"/>
                  </a:lnTo>
                  <a:lnTo>
                    <a:pt x="11690121" y="2430272"/>
                  </a:lnTo>
                  <a:lnTo>
                    <a:pt x="11690121" y="2455456"/>
                  </a:lnTo>
                  <a:lnTo>
                    <a:pt x="11663591" y="2455456"/>
                  </a:lnTo>
                  <a:lnTo>
                    <a:pt x="11639410" y="2468041"/>
                  </a:lnTo>
                  <a:lnTo>
                    <a:pt x="11618544" y="2480640"/>
                  </a:lnTo>
                  <a:lnTo>
                    <a:pt x="11601933" y="2505824"/>
                  </a:lnTo>
                  <a:lnTo>
                    <a:pt x="11572964" y="2505824"/>
                  </a:lnTo>
                  <a:lnTo>
                    <a:pt x="11565560" y="2568778"/>
                  </a:lnTo>
                  <a:lnTo>
                    <a:pt x="11556479" y="2606560"/>
                  </a:lnTo>
                  <a:lnTo>
                    <a:pt x="11543983" y="2644330"/>
                  </a:lnTo>
                  <a:lnTo>
                    <a:pt x="11538039" y="2656929"/>
                  </a:lnTo>
                  <a:lnTo>
                    <a:pt x="11525199" y="2656929"/>
                  </a:lnTo>
                  <a:lnTo>
                    <a:pt x="11515001" y="2669514"/>
                  </a:lnTo>
                  <a:lnTo>
                    <a:pt x="11522570" y="2745067"/>
                  </a:lnTo>
                  <a:lnTo>
                    <a:pt x="11559096" y="2770251"/>
                  </a:lnTo>
                  <a:lnTo>
                    <a:pt x="11577485" y="2795435"/>
                  </a:lnTo>
                  <a:lnTo>
                    <a:pt x="11595633" y="2808033"/>
                  </a:lnTo>
                  <a:lnTo>
                    <a:pt x="11596243" y="2833217"/>
                  </a:lnTo>
                  <a:lnTo>
                    <a:pt x="11592954" y="2858401"/>
                  </a:lnTo>
                  <a:lnTo>
                    <a:pt x="11583759" y="2870987"/>
                  </a:lnTo>
                  <a:lnTo>
                    <a:pt x="11566665" y="2883585"/>
                  </a:lnTo>
                  <a:lnTo>
                    <a:pt x="11575377" y="2908770"/>
                  </a:lnTo>
                  <a:lnTo>
                    <a:pt x="11585397" y="2921355"/>
                  </a:lnTo>
                  <a:lnTo>
                    <a:pt x="11595176" y="2933954"/>
                  </a:lnTo>
                  <a:lnTo>
                    <a:pt x="11603190" y="2959138"/>
                  </a:lnTo>
                  <a:lnTo>
                    <a:pt x="11624615" y="2959138"/>
                  </a:lnTo>
                  <a:lnTo>
                    <a:pt x="11627917" y="2984322"/>
                  </a:lnTo>
                  <a:lnTo>
                    <a:pt x="11630279" y="3009506"/>
                  </a:lnTo>
                  <a:lnTo>
                    <a:pt x="11631701" y="3034690"/>
                  </a:lnTo>
                  <a:lnTo>
                    <a:pt x="11632171" y="3059874"/>
                  </a:lnTo>
                  <a:lnTo>
                    <a:pt x="11653584" y="3059874"/>
                  </a:lnTo>
                  <a:lnTo>
                    <a:pt x="11680965" y="3097644"/>
                  </a:lnTo>
                  <a:lnTo>
                    <a:pt x="11691163" y="3148012"/>
                  </a:lnTo>
                  <a:lnTo>
                    <a:pt x="11694224" y="3185795"/>
                  </a:lnTo>
                  <a:lnTo>
                    <a:pt x="11700193" y="3236163"/>
                  </a:lnTo>
                  <a:lnTo>
                    <a:pt x="11719103" y="3273933"/>
                  </a:lnTo>
                  <a:lnTo>
                    <a:pt x="11716652" y="3299117"/>
                  </a:lnTo>
                  <a:lnTo>
                    <a:pt x="11708079" y="3311715"/>
                  </a:lnTo>
                  <a:lnTo>
                    <a:pt x="11694300" y="3336899"/>
                  </a:lnTo>
                  <a:lnTo>
                    <a:pt x="11676266" y="3349485"/>
                  </a:lnTo>
                  <a:lnTo>
                    <a:pt x="11682857" y="3362083"/>
                  </a:lnTo>
                  <a:lnTo>
                    <a:pt x="11691226" y="3362083"/>
                  </a:lnTo>
                  <a:lnTo>
                    <a:pt x="11701247" y="3374669"/>
                  </a:lnTo>
                  <a:lnTo>
                    <a:pt x="11712804" y="3374669"/>
                  </a:lnTo>
                  <a:lnTo>
                    <a:pt x="11692954" y="3412452"/>
                  </a:lnTo>
                  <a:lnTo>
                    <a:pt x="11669332" y="3450221"/>
                  </a:lnTo>
                  <a:lnTo>
                    <a:pt x="11641938" y="3475405"/>
                  </a:lnTo>
                  <a:lnTo>
                    <a:pt x="11610746" y="3500590"/>
                  </a:lnTo>
                  <a:lnTo>
                    <a:pt x="11610746" y="3538372"/>
                  </a:lnTo>
                  <a:lnTo>
                    <a:pt x="11663667" y="3538372"/>
                  </a:lnTo>
                  <a:lnTo>
                    <a:pt x="11666195" y="3550958"/>
                  </a:lnTo>
                  <a:lnTo>
                    <a:pt x="11671224" y="3563556"/>
                  </a:lnTo>
                  <a:lnTo>
                    <a:pt x="11681485" y="3563556"/>
                  </a:lnTo>
                  <a:lnTo>
                    <a:pt x="11692801" y="3576142"/>
                  </a:lnTo>
                  <a:lnTo>
                    <a:pt x="11704358" y="3576142"/>
                  </a:lnTo>
                  <a:lnTo>
                    <a:pt x="11715318" y="3588740"/>
                  </a:lnTo>
                  <a:lnTo>
                    <a:pt x="11730774" y="3613924"/>
                  </a:lnTo>
                  <a:lnTo>
                    <a:pt x="11742560" y="3651694"/>
                  </a:lnTo>
                  <a:lnTo>
                    <a:pt x="11755539" y="3676878"/>
                  </a:lnTo>
                  <a:lnTo>
                    <a:pt x="11774538" y="3702062"/>
                  </a:lnTo>
                  <a:lnTo>
                    <a:pt x="11771541" y="3727246"/>
                  </a:lnTo>
                  <a:lnTo>
                    <a:pt x="11763820" y="3752431"/>
                  </a:lnTo>
                  <a:lnTo>
                    <a:pt x="11750434" y="3765029"/>
                  </a:lnTo>
                  <a:lnTo>
                    <a:pt x="11730444" y="3765029"/>
                  </a:lnTo>
                  <a:lnTo>
                    <a:pt x="11750243" y="3790213"/>
                  </a:lnTo>
                  <a:lnTo>
                    <a:pt x="11769814" y="3802799"/>
                  </a:lnTo>
                  <a:lnTo>
                    <a:pt x="11786070" y="3827983"/>
                  </a:lnTo>
                  <a:lnTo>
                    <a:pt x="11795951" y="3853167"/>
                  </a:lnTo>
                  <a:lnTo>
                    <a:pt x="11846344" y="3853167"/>
                  </a:lnTo>
                  <a:lnTo>
                    <a:pt x="11848198" y="3903535"/>
                  </a:lnTo>
                  <a:lnTo>
                    <a:pt x="11852415" y="3953903"/>
                  </a:lnTo>
                  <a:lnTo>
                    <a:pt x="11863756" y="4004272"/>
                  </a:lnTo>
                  <a:lnTo>
                    <a:pt x="11887022" y="4042054"/>
                  </a:lnTo>
                  <a:lnTo>
                    <a:pt x="11926964" y="4067238"/>
                  </a:lnTo>
                  <a:lnTo>
                    <a:pt x="11925554" y="4092422"/>
                  </a:lnTo>
                  <a:lnTo>
                    <a:pt x="11925084" y="4105008"/>
                  </a:lnTo>
                  <a:lnTo>
                    <a:pt x="18283568" y="4105008"/>
                  </a:lnTo>
                  <a:lnTo>
                    <a:pt x="18283568" y="3979087"/>
                  </a:lnTo>
                  <a:lnTo>
                    <a:pt x="18267617" y="3979087"/>
                  </a:lnTo>
                  <a:lnTo>
                    <a:pt x="18272316" y="3953903"/>
                  </a:lnTo>
                  <a:lnTo>
                    <a:pt x="18278793" y="3941318"/>
                  </a:lnTo>
                  <a:lnTo>
                    <a:pt x="18283568" y="3916134"/>
                  </a:lnTo>
                  <a:lnTo>
                    <a:pt x="18283568" y="3890949"/>
                  </a:lnTo>
                  <a:lnTo>
                    <a:pt x="18268087" y="3890949"/>
                  </a:lnTo>
                  <a:lnTo>
                    <a:pt x="18250345" y="3878351"/>
                  </a:lnTo>
                  <a:lnTo>
                    <a:pt x="18217579" y="3878351"/>
                  </a:lnTo>
                  <a:lnTo>
                    <a:pt x="18210924" y="3865765"/>
                  </a:lnTo>
                  <a:lnTo>
                    <a:pt x="18203329" y="3853167"/>
                  </a:lnTo>
                  <a:lnTo>
                    <a:pt x="18194541" y="3853167"/>
                  </a:lnTo>
                  <a:lnTo>
                    <a:pt x="18196649" y="3840581"/>
                  </a:lnTo>
                  <a:lnTo>
                    <a:pt x="18201005" y="3827983"/>
                  </a:lnTo>
                  <a:lnTo>
                    <a:pt x="18207482" y="3815397"/>
                  </a:lnTo>
                  <a:lnTo>
                    <a:pt x="18215966" y="3815397"/>
                  </a:lnTo>
                  <a:lnTo>
                    <a:pt x="18213388" y="3790213"/>
                  </a:lnTo>
                  <a:lnTo>
                    <a:pt x="18207609" y="3777615"/>
                  </a:lnTo>
                  <a:lnTo>
                    <a:pt x="18198783" y="3752431"/>
                  </a:lnTo>
                  <a:lnTo>
                    <a:pt x="18186985" y="3739845"/>
                  </a:lnTo>
                  <a:lnTo>
                    <a:pt x="18193576" y="3727246"/>
                  </a:lnTo>
                  <a:lnTo>
                    <a:pt x="18201945" y="3714661"/>
                  </a:lnTo>
                  <a:lnTo>
                    <a:pt x="18211965" y="3702062"/>
                  </a:lnTo>
                  <a:lnTo>
                    <a:pt x="18223522" y="3689477"/>
                  </a:lnTo>
                  <a:lnTo>
                    <a:pt x="18217325" y="3639108"/>
                  </a:lnTo>
                  <a:lnTo>
                    <a:pt x="18196586" y="3613924"/>
                  </a:lnTo>
                  <a:lnTo>
                    <a:pt x="18163820" y="3601326"/>
                  </a:lnTo>
                  <a:lnTo>
                    <a:pt x="18121478" y="3588740"/>
                  </a:lnTo>
                  <a:lnTo>
                    <a:pt x="18120957" y="3563556"/>
                  </a:lnTo>
                  <a:lnTo>
                    <a:pt x="18119268" y="3550958"/>
                  </a:lnTo>
                  <a:lnTo>
                    <a:pt x="18113325" y="3538372"/>
                  </a:lnTo>
                  <a:lnTo>
                    <a:pt x="18100053" y="3513188"/>
                  </a:lnTo>
                  <a:lnTo>
                    <a:pt x="18107584" y="3500590"/>
                  </a:lnTo>
                  <a:lnTo>
                    <a:pt x="18119586" y="3488004"/>
                  </a:lnTo>
                  <a:lnTo>
                    <a:pt x="18134432" y="3475405"/>
                  </a:lnTo>
                  <a:lnTo>
                    <a:pt x="18150447" y="3462820"/>
                  </a:lnTo>
                  <a:lnTo>
                    <a:pt x="18146751" y="3450221"/>
                  </a:lnTo>
                  <a:lnTo>
                    <a:pt x="18141633" y="3437636"/>
                  </a:lnTo>
                  <a:lnTo>
                    <a:pt x="18135575" y="3425037"/>
                  </a:lnTo>
                  <a:lnTo>
                    <a:pt x="18129034" y="3412452"/>
                  </a:lnTo>
                  <a:lnTo>
                    <a:pt x="18107622" y="3412452"/>
                  </a:lnTo>
                  <a:lnTo>
                    <a:pt x="18106352" y="3399853"/>
                  </a:lnTo>
                  <a:lnTo>
                    <a:pt x="18105095" y="3387267"/>
                  </a:lnTo>
                  <a:lnTo>
                    <a:pt x="18105095" y="3399853"/>
                  </a:lnTo>
                  <a:lnTo>
                    <a:pt x="18100053" y="3387267"/>
                  </a:lnTo>
                  <a:lnTo>
                    <a:pt x="18101234" y="3374669"/>
                  </a:lnTo>
                  <a:lnTo>
                    <a:pt x="18102898" y="3374669"/>
                  </a:lnTo>
                  <a:lnTo>
                    <a:pt x="18105019" y="3362083"/>
                  </a:lnTo>
                  <a:lnTo>
                    <a:pt x="18107622" y="3349485"/>
                  </a:lnTo>
                  <a:lnTo>
                    <a:pt x="18136591" y="3349485"/>
                  </a:lnTo>
                  <a:lnTo>
                    <a:pt x="18136591" y="3324301"/>
                  </a:lnTo>
                  <a:lnTo>
                    <a:pt x="18180685" y="3324301"/>
                  </a:lnTo>
                  <a:lnTo>
                    <a:pt x="18195722" y="3299117"/>
                  </a:lnTo>
                  <a:lnTo>
                    <a:pt x="18205565" y="3273933"/>
                  </a:lnTo>
                  <a:lnTo>
                    <a:pt x="18213997" y="3248749"/>
                  </a:lnTo>
                  <a:lnTo>
                    <a:pt x="18224780" y="3236163"/>
                  </a:lnTo>
                  <a:lnTo>
                    <a:pt x="18219484" y="3223564"/>
                  </a:lnTo>
                  <a:lnTo>
                    <a:pt x="18214544" y="3223564"/>
                  </a:lnTo>
                  <a:lnTo>
                    <a:pt x="18209362" y="3210979"/>
                  </a:lnTo>
                  <a:lnTo>
                    <a:pt x="18203368" y="3198380"/>
                  </a:lnTo>
                  <a:lnTo>
                    <a:pt x="18215039" y="3198380"/>
                  </a:lnTo>
                  <a:lnTo>
                    <a:pt x="18224932" y="3185795"/>
                  </a:lnTo>
                  <a:lnTo>
                    <a:pt x="18235079" y="3173196"/>
                  </a:lnTo>
                  <a:lnTo>
                    <a:pt x="18247462" y="3173196"/>
                  </a:lnTo>
                  <a:lnTo>
                    <a:pt x="18247462" y="3148012"/>
                  </a:lnTo>
                  <a:lnTo>
                    <a:pt x="18282895" y="3148012"/>
                  </a:lnTo>
                  <a:lnTo>
                    <a:pt x="18283568" y="3135426"/>
                  </a:lnTo>
                  <a:lnTo>
                    <a:pt x="18283568" y="3097644"/>
                  </a:lnTo>
                  <a:lnTo>
                    <a:pt x="18281003" y="3085058"/>
                  </a:lnTo>
                  <a:lnTo>
                    <a:pt x="18275237" y="3059874"/>
                  </a:lnTo>
                  <a:lnTo>
                    <a:pt x="18268874" y="3047276"/>
                  </a:lnTo>
                  <a:lnTo>
                    <a:pt x="18273459" y="3022092"/>
                  </a:lnTo>
                  <a:lnTo>
                    <a:pt x="18281942" y="3009506"/>
                  </a:lnTo>
                  <a:lnTo>
                    <a:pt x="18283568" y="2996908"/>
                  </a:lnTo>
                  <a:lnTo>
                    <a:pt x="18283568" y="2858401"/>
                  </a:lnTo>
                  <a:lnTo>
                    <a:pt x="18282095" y="2858401"/>
                  </a:lnTo>
                  <a:lnTo>
                    <a:pt x="18261000" y="2820619"/>
                  </a:lnTo>
                  <a:lnTo>
                    <a:pt x="18239080" y="2795435"/>
                  </a:lnTo>
                  <a:lnTo>
                    <a:pt x="18219077" y="2770251"/>
                  </a:lnTo>
                  <a:lnTo>
                    <a:pt x="18203736" y="2732481"/>
                  </a:lnTo>
                  <a:lnTo>
                    <a:pt x="18195798" y="2682113"/>
                  </a:lnTo>
                  <a:lnTo>
                    <a:pt x="18151717" y="2682113"/>
                  </a:lnTo>
                  <a:lnTo>
                    <a:pt x="18160149" y="2656929"/>
                  </a:lnTo>
                  <a:lnTo>
                    <a:pt x="18169192" y="2631744"/>
                  </a:lnTo>
                  <a:lnTo>
                    <a:pt x="18171376" y="2619146"/>
                  </a:lnTo>
                  <a:lnTo>
                    <a:pt x="18159273" y="2593962"/>
                  </a:lnTo>
                  <a:lnTo>
                    <a:pt x="18166398" y="2581376"/>
                  </a:lnTo>
                  <a:lnTo>
                    <a:pt x="18175643" y="2568778"/>
                  </a:lnTo>
                  <a:lnTo>
                    <a:pt x="18185842" y="2556192"/>
                  </a:lnTo>
                  <a:lnTo>
                    <a:pt x="18195798" y="2543594"/>
                  </a:lnTo>
                  <a:lnTo>
                    <a:pt x="18217223" y="2543594"/>
                  </a:lnTo>
                  <a:lnTo>
                    <a:pt x="18224284" y="2531008"/>
                  </a:lnTo>
                  <a:lnTo>
                    <a:pt x="18230292" y="2531008"/>
                  </a:lnTo>
                  <a:lnTo>
                    <a:pt x="18235118" y="2518410"/>
                  </a:lnTo>
                  <a:lnTo>
                    <a:pt x="18238635" y="2505824"/>
                  </a:lnTo>
                  <a:lnTo>
                    <a:pt x="18259794" y="2505824"/>
                  </a:lnTo>
                  <a:lnTo>
                    <a:pt x="18279428" y="2518410"/>
                  </a:lnTo>
                  <a:lnTo>
                    <a:pt x="18283568" y="2518410"/>
                  </a:lnTo>
                  <a:lnTo>
                    <a:pt x="18283568" y="2165832"/>
                  </a:lnTo>
                  <a:lnTo>
                    <a:pt x="18283568" y="2102878"/>
                  </a:lnTo>
                  <a:close/>
                </a:path>
              </a:pathLst>
            </a:custGeom>
            <a:solidFill>
              <a:srgbClr val="D9D9D9"/>
            </a:solidFill>
          </p:spPr>
          <p:txBody>
            <a:bodyPr wrap="square" lIns="0" tIns="0" rIns="0" bIns="0" rtlCol="0"/>
            <a:lstStyle/>
            <a:p/>
          </p:txBody>
        </p:sp>
        <p:pic>
          <p:nvPicPr>
            <p:cNvPr id="4" name="object 4"/>
            <p:cNvPicPr/>
            <p:nvPr/>
          </p:nvPicPr>
          <p:blipFill>
            <a:blip r:embed="rId1" cstate="print"/>
            <a:stretch>
              <a:fillRect/>
            </a:stretch>
          </p:blipFill>
          <p:spPr>
            <a:xfrm>
              <a:off x="144920" y="1682990"/>
              <a:ext cx="17954624" cy="4752974"/>
            </a:xfrm>
            <a:prstGeom prst="rect">
              <a:avLst/>
            </a:prstGeom>
          </p:spPr>
        </p:pic>
        <p:sp>
          <p:nvSpPr>
            <p:cNvPr id="5" name="object 5"/>
            <p:cNvSpPr/>
            <p:nvPr/>
          </p:nvSpPr>
          <p:spPr>
            <a:xfrm>
              <a:off x="569822" y="7220665"/>
              <a:ext cx="256540" cy="320040"/>
            </a:xfrm>
            <a:custGeom>
              <a:avLst/>
              <a:gdLst/>
              <a:ahLst/>
              <a:cxnLst/>
              <a:rect l="l" t="t" r="r" b="b"/>
              <a:pathLst>
                <a:path w="256540" h="320040">
                  <a:moveTo>
                    <a:pt x="20184" y="319506"/>
                  </a:moveTo>
                  <a:lnTo>
                    <a:pt x="0" y="292496"/>
                  </a:lnTo>
                  <a:lnTo>
                    <a:pt x="36" y="239438"/>
                  </a:lnTo>
                  <a:lnTo>
                    <a:pt x="77" y="133328"/>
                  </a:lnTo>
                  <a:lnTo>
                    <a:pt x="105" y="80273"/>
                  </a:lnTo>
                  <a:lnTo>
                    <a:pt x="153" y="27217"/>
                  </a:lnTo>
                  <a:lnTo>
                    <a:pt x="23258" y="0"/>
                  </a:lnTo>
                  <a:lnTo>
                    <a:pt x="30085" y="766"/>
                  </a:lnTo>
                  <a:lnTo>
                    <a:pt x="82239" y="31902"/>
                  </a:lnTo>
                  <a:lnTo>
                    <a:pt x="121766" y="57436"/>
                  </a:lnTo>
                  <a:lnTo>
                    <a:pt x="240330" y="134052"/>
                  </a:lnTo>
                  <a:lnTo>
                    <a:pt x="255972" y="158599"/>
                  </a:lnTo>
                  <a:lnTo>
                    <a:pt x="255103" y="167019"/>
                  </a:lnTo>
                  <a:lnTo>
                    <a:pt x="81491" y="288270"/>
                  </a:lnTo>
                  <a:lnTo>
                    <a:pt x="41940" y="313723"/>
                  </a:lnTo>
                  <a:lnTo>
                    <a:pt x="27758" y="319356"/>
                  </a:lnTo>
                  <a:lnTo>
                    <a:pt x="20184" y="319506"/>
                  </a:lnTo>
                  <a:close/>
                </a:path>
              </a:pathLst>
            </a:custGeom>
            <a:solidFill>
              <a:srgbClr val="000000"/>
            </a:solidFill>
          </p:spPr>
          <p:txBody>
            <a:bodyPr wrap="square" lIns="0" tIns="0" rIns="0" bIns="0" rtlCol="0"/>
            <a:lstStyle/>
            <a:p/>
          </p:txBody>
        </p:sp>
      </p:grpSp>
      <p:sp>
        <p:nvSpPr>
          <p:cNvPr id="6" name="object 6"/>
          <p:cNvSpPr txBox="1">
            <a:spLocks noGrp="1"/>
          </p:cNvSpPr>
          <p:nvPr>
            <p:ph type="title"/>
          </p:nvPr>
        </p:nvSpPr>
        <p:spPr>
          <a:xfrm>
            <a:off x="178844" y="141281"/>
            <a:ext cx="17910175" cy="1454150"/>
          </a:xfrm>
          <a:prstGeom prst="rect">
            <a:avLst/>
          </a:prstGeom>
        </p:spPr>
        <p:txBody>
          <a:bodyPr vert="horz" wrap="square" lIns="0" tIns="12700" rIns="0" bIns="0" rtlCol="0">
            <a:spAutoFit/>
          </a:bodyPr>
          <a:lstStyle/>
          <a:p>
            <a:pPr marL="12700" marR="5080">
              <a:lnSpc>
                <a:spcPct val="116000"/>
              </a:lnSpc>
              <a:spcBef>
                <a:spcPts val="100"/>
              </a:spcBef>
            </a:pPr>
            <a:r>
              <a:rPr sz="2700" b="0" spc="-150" dirty="0">
                <a:latin typeface="Arial Black" panose="020B0A04020102020204"/>
                <a:cs typeface="Arial Black" panose="020B0A04020102020204"/>
              </a:rPr>
              <a:t>For</a:t>
            </a:r>
            <a:r>
              <a:rPr sz="2700" b="0" spc="-240" dirty="0">
                <a:latin typeface="Arial Black" panose="020B0A04020102020204"/>
                <a:cs typeface="Arial Black" panose="020B0A04020102020204"/>
              </a:rPr>
              <a:t> each</a:t>
            </a:r>
            <a:r>
              <a:rPr sz="2700" b="0" spc="-235" dirty="0">
                <a:latin typeface="Arial Black" panose="020B0A04020102020204"/>
                <a:cs typeface="Arial Black" panose="020B0A04020102020204"/>
              </a:rPr>
              <a:t> </a:t>
            </a:r>
            <a:r>
              <a:rPr sz="2700" b="0" spc="-160" dirty="0">
                <a:latin typeface="Arial Black" panose="020B0A04020102020204"/>
                <a:cs typeface="Arial Black" panose="020B0A04020102020204"/>
              </a:rPr>
              <a:t>city,</a:t>
            </a:r>
            <a:r>
              <a:rPr sz="2700" b="0" spc="-235" dirty="0">
                <a:latin typeface="Arial Black" panose="020B0A04020102020204"/>
                <a:cs typeface="Arial Black" panose="020B0A04020102020204"/>
              </a:rPr>
              <a:t> </a:t>
            </a:r>
            <a:r>
              <a:rPr sz="2700" b="0" spc="-105" dirty="0">
                <a:latin typeface="Arial Black" panose="020B0A04020102020204"/>
                <a:cs typeface="Arial Black" panose="020B0A04020102020204"/>
              </a:rPr>
              <a:t>identify</a:t>
            </a:r>
            <a:r>
              <a:rPr sz="2700" b="0" spc="-235"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35" dirty="0">
                <a:latin typeface="Arial Black" panose="020B0A04020102020204"/>
                <a:cs typeface="Arial Black" panose="020B0A04020102020204"/>
              </a:rPr>
              <a:t> </a:t>
            </a:r>
            <a:r>
              <a:rPr sz="2700" b="0" spc="-120" dirty="0">
                <a:latin typeface="Arial Black" panose="020B0A04020102020204"/>
                <a:cs typeface="Arial Black" panose="020B0A04020102020204"/>
              </a:rPr>
              <a:t>month</a:t>
            </a:r>
            <a:r>
              <a:rPr sz="2700" b="0" spc="-240" dirty="0">
                <a:latin typeface="Arial Black" panose="020B0A04020102020204"/>
                <a:cs typeface="Arial Black" panose="020B0A04020102020204"/>
              </a:rPr>
              <a:t> </a:t>
            </a:r>
            <a:r>
              <a:rPr sz="2700" b="0" spc="-185" dirty="0">
                <a:latin typeface="Arial Black" panose="020B0A04020102020204"/>
                <a:cs typeface="Arial Black" panose="020B0A04020102020204"/>
              </a:rPr>
              <a:t>with</a:t>
            </a:r>
            <a:r>
              <a:rPr sz="2700" b="0" spc="-235"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35" dirty="0">
                <a:latin typeface="Arial Black" panose="020B0A04020102020204"/>
                <a:cs typeface="Arial Black" panose="020B0A04020102020204"/>
              </a:rPr>
              <a:t> </a:t>
            </a:r>
            <a:r>
              <a:rPr sz="2700" b="0" spc="-180" dirty="0">
                <a:latin typeface="Arial Black" panose="020B0A04020102020204"/>
                <a:cs typeface="Arial Black" panose="020B0A04020102020204"/>
              </a:rPr>
              <a:t>highest</a:t>
            </a:r>
            <a:r>
              <a:rPr sz="2700" b="0" spc="-235" dirty="0">
                <a:latin typeface="Arial Black" panose="020B0A04020102020204"/>
                <a:cs typeface="Arial Black" panose="020B0A04020102020204"/>
              </a:rPr>
              <a:t> </a:t>
            </a:r>
            <a:r>
              <a:rPr sz="2700" b="0" spc="-130" dirty="0">
                <a:latin typeface="Arial Black" panose="020B0A04020102020204"/>
                <a:cs typeface="Arial Black" panose="020B0A04020102020204"/>
              </a:rPr>
              <a:t>total</a:t>
            </a:r>
            <a:r>
              <a:rPr sz="2700" b="0" spc="-235" dirty="0">
                <a:latin typeface="Arial Black" panose="020B0A04020102020204"/>
                <a:cs typeface="Arial Black" panose="020B0A04020102020204"/>
              </a:rPr>
              <a:t> </a:t>
            </a:r>
            <a:r>
              <a:rPr sz="2700" b="0" spc="-135" dirty="0">
                <a:latin typeface="Arial Black" panose="020B0A04020102020204"/>
                <a:cs typeface="Arial Black" panose="020B0A04020102020204"/>
              </a:rPr>
              <a:t>trips</a:t>
            </a:r>
            <a:r>
              <a:rPr sz="2700" b="0" spc="-240" dirty="0">
                <a:latin typeface="Arial Black" panose="020B0A04020102020204"/>
                <a:cs typeface="Arial Black" panose="020B0A04020102020204"/>
              </a:rPr>
              <a:t> </a:t>
            </a:r>
            <a:r>
              <a:rPr sz="2700" b="0" spc="-245" dirty="0">
                <a:latin typeface="Arial Black" panose="020B0A04020102020204"/>
                <a:cs typeface="Arial Black" panose="020B0A04020102020204"/>
              </a:rPr>
              <a:t>(Peak</a:t>
            </a:r>
            <a:r>
              <a:rPr sz="2700" b="0" spc="-235" dirty="0">
                <a:latin typeface="Arial Black" panose="020B0A04020102020204"/>
                <a:cs typeface="Arial Black" panose="020B0A04020102020204"/>
              </a:rPr>
              <a:t> </a:t>
            </a:r>
            <a:r>
              <a:rPr sz="2700" b="0" spc="-155" dirty="0">
                <a:latin typeface="Arial Black" panose="020B0A04020102020204"/>
                <a:cs typeface="Arial Black" panose="020B0A04020102020204"/>
              </a:rPr>
              <a:t>Demand)</a:t>
            </a:r>
            <a:r>
              <a:rPr sz="2700" b="0" spc="-235" dirty="0">
                <a:latin typeface="Arial Black" panose="020B0A04020102020204"/>
                <a:cs typeface="Arial Black" panose="020B0A04020102020204"/>
              </a:rPr>
              <a:t> </a:t>
            </a:r>
            <a:r>
              <a:rPr sz="2700" b="0" spc="-600" dirty="0">
                <a:latin typeface="Arial Black" panose="020B0A04020102020204"/>
                <a:cs typeface="Arial Black" panose="020B0A04020102020204"/>
              </a:rPr>
              <a:t>&amp;</a:t>
            </a:r>
            <a:r>
              <a:rPr sz="2700" b="0" spc="-235"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35" dirty="0">
                <a:latin typeface="Arial Black" panose="020B0A04020102020204"/>
                <a:cs typeface="Arial Black" panose="020B0A04020102020204"/>
              </a:rPr>
              <a:t> </a:t>
            </a:r>
            <a:r>
              <a:rPr sz="2700" b="0" spc="-120" dirty="0">
                <a:latin typeface="Arial Black" panose="020B0A04020102020204"/>
                <a:cs typeface="Arial Black" panose="020B0A04020102020204"/>
              </a:rPr>
              <a:t>month</a:t>
            </a:r>
            <a:r>
              <a:rPr sz="2700" b="0" spc="-240" dirty="0">
                <a:latin typeface="Arial Black" panose="020B0A04020102020204"/>
                <a:cs typeface="Arial Black" panose="020B0A04020102020204"/>
              </a:rPr>
              <a:t> </a:t>
            </a:r>
            <a:r>
              <a:rPr sz="2700" b="0" spc="-185" dirty="0">
                <a:latin typeface="Arial Black" panose="020B0A04020102020204"/>
                <a:cs typeface="Arial Black" panose="020B0A04020102020204"/>
              </a:rPr>
              <a:t>with</a:t>
            </a:r>
            <a:r>
              <a:rPr sz="2700" b="0" spc="-235" dirty="0">
                <a:latin typeface="Arial Black" panose="020B0A04020102020204"/>
                <a:cs typeface="Arial Black" panose="020B0A04020102020204"/>
              </a:rPr>
              <a:t> </a:t>
            </a:r>
            <a:r>
              <a:rPr sz="2700" b="0" spc="-150" dirty="0">
                <a:latin typeface="Arial Black" panose="020B0A04020102020204"/>
                <a:cs typeface="Arial Black" panose="020B0A04020102020204"/>
              </a:rPr>
              <a:t>the</a:t>
            </a:r>
            <a:r>
              <a:rPr sz="2700" b="0" spc="-235" dirty="0">
                <a:latin typeface="Arial Black" panose="020B0A04020102020204"/>
                <a:cs typeface="Arial Black" panose="020B0A04020102020204"/>
              </a:rPr>
              <a:t> </a:t>
            </a:r>
            <a:r>
              <a:rPr sz="2700" b="0" spc="-10" dirty="0">
                <a:latin typeface="Arial Black" panose="020B0A04020102020204"/>
                <a:cs typeface="Arial Black" panose="020B0A04020102020204"/>
              </a:rPr>
              <a:t>lowest </a:t>
            </a:r>
            <a:r>
              <a:rPr sz="2700" b="0" spc="-130" dirty="0">
                <a:latin typeface="Arial Black" panose="020B0A04020102020204"/>
                <a:cs typeface="Arial Black" panose="020B0A04020102020204"/>
              </a:rPr>
              <a:t>total</a:t>
            </a:r>
            <a:r>
              <a:rPr sz="2700" b="0" spc="-225" dirty="0">
                <a:latin typeface="Arial Black" panose="020B0A04020102020204"/>
                <a:cs typeface="Arial Black" panose="020B0A04020102020204"/>
              </a:rPr>
              <a:t> </a:t>
            </a:r>
            <a:r>
              <a:rPr sz="2700" b="0" spc="-135" dirty="0">
                <a:latin typeface="Arial Black" panose="020B0A04020102020204"/>
                <a:cs typeface="Arial Black" panose="020B0A04020102020204"/>
              </a:rPr>
              <a:t>trips</a:t>
            </a:r>
            <a:r>
              <a:rPr sz="2700" b="0" spc="-225" dirty="0">
                <a:latin typeface="Arial Black" panose="020B0A04020102020204"/>
                <a:cs typeface="Arial Black" panose="020B0A04020102020204"/>
              </a:rPr>
              <a:t> (Low </a:t>
            </a:r>
            <a:r>
              <a:rPr sz="2700" b="0" spc="-175" dirty="0">
                <a:latin typeface="Arial Black" panose="020B0A04020102020204"/>
                <a:cs typeface="Arial Black" panose="020B0A04020102020204"/>
              </a:rPr>
              <a:t>Demand).This</a:t>
            </a:r>
            <a:r>
              <a:rPr sz="2700" b="0" spc="-220" dirty="0">
                <a:latin typeface="Arial Black" panose="020B0A04020102020204"/>
                <a:cs typeface="Arial Black" panose="020B0A04020102020204"/>
              </a:rPr>
              <a:t> </a:t>
            </a:r>
            <a:r>
              <a:rPr sz="2700" b="0" spc="-204" dirty="0">
                <a:latin typeface="Arial Black" panose="020B0A04020102020204"/>
                <a:cs typeface="Arial Black" panose="020B0A04020102020204"/>
              </a:rPr>
              <a:t>analysis</a:t>
            </a:r>
            <a:r>
              <a:rPr sz="2700" b="0" spc="-225" dirty="0">
                <a:latin typeface="Arial Black" panose="020B0A04020102020204"/>
                <a:cs typeface="Arial Black" panose="020B0A04020102020204"/>
              </a:rPr>
              <a:t> </a:t>
            </a:r>
            <a:r>
              <a:rPr sz="2700" b="0" spc="-180" dirty="0">
                <a:latin typeface="Arial Black" panose="020B0A04020102020204"/>
                <a:cs typeface="Arial Black" panose="020B0A04020102020204"/>
              </a:rPr>
              <a:t>will</a:t>
            </a:r>
            <a:r>
              <a:rPr sz="2700" b="0" spc="-225" dirty="0">
                <a:latin typeface="Arial Black" panose="020B0A04020102020204"/>
                <a:cs typeface="Arial Black" panose="020B0A04020102020204"/>
              </a:rPr>
              <a:t> </a:t>
            </a:r>
            <a:r>
              <a:rPr sz="2700" b="0" spc="-120" dirty="0">
                <a:latin typeface="Arial Black" panose="020B0A04020102020204"/>
                <a:cs typeface="Arial Black" panose="020B0A04020102020204"/>
              </a:rPr>
              <a:t>help</a:t>
            </a:r>
            <a:r>
              <a:rPr sz="2700" b="0" spc="-220" dirty="0">
                <a:latin typeface="Arial Black" panose="020B0A04020102020204"/>
                <a:cs typeface="Arial Black" panose="020B0A04020102020204"/>
              </a:rPr>
              <a:t> </a:t>
            </a:r>
            <a:r>
              <a:rPr sz="2700" b="0" spc="-190" dirty="0">
                <a:latin typeface="Arial Black" panose="020B0A04020102020204"/>
                <a:cs typeface="Arial Black" panose="020B0A04020102020204"/>
              </a:rPr>
              <a:t>Goodcabs</a:t>
            </a:r>
            <a:r>
              <a:rPr sz="2700" b="0" spc="-225" dirty="0">
                <a:latin typeface="Arial Black" panose="020B0A04020102020204"/>
                <a:cs typeface="Arial Black" panose="020B0A04020102020204"/>
              </a:rPr>
              <a:t> </a:t>
            </a:r>
            <a:r>
              <a:rPr sz="2700" b="0" spc="-155" dirty="0">
                <a:latin typeface="Arial Black" panose="020B0A04020102020204"/>
                <a:cs typeface="Arial Black" panose="020B0A04020102020204"/>
              </a:rPr>
              <a:t>understand</a:t>
            </a:r>
            <a:r>
              <a:rPr sz="2700" b="0" spc="-225" dirty="0">
                <a:latin typeface="Arial Black" panose="020B0A04020102020204"/>
                <a:cs typeface="Arial Black" panose="020B0A04020102020204"/>
              </a:rPr>
              <a:t> </a:t>
            </a:r>
            <a:r>
              <a:rPr sz="2700" b="0" spc="-220" dirty="0">
                <a:latin typeface="Arial Black" panose="020B0A04020102020204"/>
                <a:cs typeface="Arial Black" panose="020B0A04020102020204"/>
              </a:rPr>
              <a:t>seasonal </a:t>
            </a:r>
            <a:r>
              <a:rPr sz="2700" b="0" spc="-165" dirty="0">
                <a:latin typeface="Arial Black" panose="020B0A04020102020204"/>
                <a:cs typeface="Arial Black" panose="020B0A04020102020204"/>
              </a:rPr>
              <a:t>patterns</a:t>
            </a:r>
            <a:r>
              <a:rPr sz="2700" b="0" spc="-225" dirty="0">
                <a:latin typeface="Arial Black" panose="020B0A04020102020204"/>
                <a:cs typeface="Arial Black" panose="020B0A04020102020204"/>
              </a:rPr>
              <a:t> </a:t>
            </a:r>
            <a:r>
              <a:rPr sz="2700" b="0" spc="-600" dirty="0">
                <a:latin typeface="Arial Black" panose="020B0A04020102020204"/>
                <a:cs typeface="Arial Black" panose="020B0A04020102020204"/>
              </a:rPr>
              <a:t>&amp;</a:t>
            </a:r>
            <a:r>
              <a:rPr sz="2700" b="0" spc="-225" dirty="0">
                <a:latin typeface="Arial Black" panose="020B0A04020102020204"/>
                <a:cs typeface="Arial Black" panose="020B0A04020102020204"/>
              </a:rPr>
              <a:t> </a:t>
            </a:r>
            <a:r>
              <a:rPr sz="2700" b="0" spc="-175" dirty="0">
                <a:latin typeface="Arial Black" panose="020B0A04020102020204"/>
                <a:cs typeface="Arial Black" panose="020B0A04020102020204"/>
              </a:rPr>
              <a:t>adjust</a:t>
            </a:r>
            <a:r>
              <a:rPr sz="2700" b="0" spc="-220" dirty="0">
                <a:latin typeface="Arial Black" panose="020B0A04020102020204"/>
                <a:cs typeface="Arial Black" panose="020B0A04020102020204"/>
              </a:rPr>
              <a:t> </a:t>
            </a:r>
            <a:r>
              <a:rPr sz="2700" b="0" spc="-130" dirty="0">
                <a:latin typeface="Arial Black" panose="020B0A04020102020204"/>
                <a:cs typeface="Arial Black" panose="020B0A04020102020204"/>
              </a:rPr>
              <a:t>resources </a:t>
            </a:r>
            <a:r>
              <a:rPr sz="2700" b="0" spc="-85" dirty="0">
                <a:latin typeface="Arial Black" panose="020B0A04020102020204"/>
                <a:cs typeface="Arial Black" panose="020B0A04020102020204"/>
              </a:rPr>
              <a:t>accordingly.</a:t>
            </a:r>
            <a:endParaRPr sz="2700">
              <a:latin typeface="Arial Black" panose="020B0A04020102020204"/>
              <a:cs typeface="Arial Black" panose="020B0A04020102020204"/>
            </a:endParaRPr>
          </a:p>
        </p:txBody>
      </p:sp>
      <p:sp>
        <p:nvSpPr>
          <p:cNvPr id="7" name="object 7"/>
          <p:cNvSpPr txBox="1"/>
          <p:nvPr/>
        </p:nvSpPr>
        <p:spPr>
          <a:xfrm>
            <a:off x="795349" y="7001912"/>
            <a:ext cx="6705600" cy="3300095"/>
          </a:xfrm>
          <a:prstGeom prst="rect">
            <a:avLst/>
          </a:prstGeom>
        </p:spPr>
        <p:txBody>
          <a:bodyPr vert="horz" wrap="square" lIns="0" tIns="73025" rIns="0" bIns="0" rtlCol="0">
            <a:spAutoFit/>
          </a:bodyPr>
          <a:lstStyle/>
          <a:p>
            <a:pPr marL="440690">
              <a:lnSpc>
                <a:spcPct val="100000"/>
              </a:lnSpc>
              <a:spcBef>
                <a:spcPts val="575"/>
              </a:spcBef>
            </a:pPr>
            <a:r>
              <a:rPr sz="2350" spc="-10" dirty="0">
                <a:latin typeface="Verdana" panose="020B0604030504040204"/>
                <a:cs typeface="Verdana" panose="020B0604030504040204"/>
              </a:rPr>
              <a:t>For</a:t>
            </a:r>
            <a:r>
              <a:rPr sz="2350" spc="-270" dirty="0">
                <a:latin typeface="Verdana" panose="020B0604030504040204"/>
                <a:cs typeface="Verdana" panose="020B0604030504040204"/>
              </a:rPr>
              <a:t> </a:t>
            </a:r>
            <a:r>
              <a:rPr sz="2350" spc="-145" dirty="0">
                <a:latin typeface="Arial Black" panose="020B0A04020102020204"/>
                <a:cs typeface="Arial Black" panose="020B0A04020102020204"/>
              </a:rPr>
              <a:t>Chandigarh</a:t>
            </a:r>
            <a:r>
              <a:rPr sz="2350" spc="-229" dirty="0">
                <a:latin typeface="Arial Black" panose="020B0A04020102020204"/>
                <a:cs typeface="Arial Black" panose="020B0A04020102020204"/>
              </a:rPr>
              <a:t> </a:t>
            </a:r>
            <a:r>
              <a:rPr sz="2350" spc="-140" dirty="0">
                <a:latin typeface="Arial Black" panose="020B0A04020102020204"/>
                <a:cs typeface="Arial Black" panose="020B0A04020102020204"/>
              </a:rPr>
              <a:t>,</a:t>
            </a:r>
            <a:r>
              <a:rPr sz="2350" spc="-229" dirty="0">
                <a:latin typeface="Arial Black" panose="020B0A04020102020204"/>
                <a:cs typeface="Arial Black" panose="020B0A04020102020204"/>
              </a:rPr>
              <a:t> </a:t>
            </a:r>
            <a:r>
              <a:rPr sz="2350" spc="-70" dirty="0">
                <a:latin typeface="Arial Black" panose="020B0A04020102020204"/>
                <a:cs typeface="Arial Black" panose="020B0A04020102020204"/>
              </a:rPr>
              <a:t>Jaipur</a:t>
            </a:r>
            <a:r>
              <a:rPr sz="2350" spc="70" dirty="0">
                <a:latin typeface="Arial Black" panose="020B0A04020102020204"/>
                <a:cs typeface="Arial Black" panose="020B0A04020102020204"/>
              </a:rPr>
              <a:t> </a:t>
            </a:r>
            <a:r>
              <a:rPr sz="2350" spc="-525" dirty="0">
                <a:latin typeface="Arial Black" panose="020B0A04020102020204"/>
                <a:cs typeface="Arial Black" panose="020B0A04020102020204"/>
              </a:rPr>
              <a:t>&amp;</a:t>
            </a:r>
            <a:r>
              <a:rPr sz="2350" spc="-229" dirty="0">
                <a:latin typeface="Arial Black" panose="020B0A04020102020204"/>
                <a:cs typeface="Arial Black" panose="020B0A04020102020204"/>
              </a:rPr>
              <a:t> </a:t>
            </a:r>
            <a:r>
              <a:rPr sz="2350" spc="-55" dirty="0">
                <a:latin typeface="Arial Black" panose="020B0A04020102020204"/>
                <a:cs typeface="Arial Black" panose="020B0A04020102020204"/>
              </a:rPr>
              <a:t>Luckhnow</a:t>
            </a:r>
            <a:endParaRPr sz="2350">
              <a:latin typeface="Arial Black" panose="020B0A04020102020204"/>
              <a:cs typeface="Arial Black" panose="020B0A04020102020204"/>
            </a:endParaRPr>
          </a:p>
          <a:p>
            <a:pPr marR="1210310" algn="r">
              <a:lnSpc>
                <a:spcPct val="100000"/>
              </a:lnSpc>
              <a:spcBef>
                <a:spcPts val="480"/>
              </a:spcBef>
            </a:pPr>
            <a:r>
              <a:rPr sz="2350" spc="-75" dirty="0">
                <a:latin typeface="Verdana" panose="020B0604030504040204"/>
                <a:cs typeface="Verdana" panose="020B0604030504040204"/>
              </a:rPr>
              <a:t>Peak</a:t>
            </a:r>
            <a:r>
              <a:rPr sz="2350" spc="-215" dirty="0">
                <a:latin typeface="Verdana" panose="020B0604030504040204"/>
                <a:cs typeface="Verdana" panose="020B0604030504040204"/>
              </a:rPr>
              <a:t> </a:t>
            </a:r>
            <a:r>
              <a:rPr sz="2350" spc="-65" dirty="0">
                <a:latin typeface="Verdana" panose="020B0604030504040204"/>
                <a:cs typeface="Verdana" panose="020B0604030504040204"/>
              </a:rPr>
              <a:t>Demand</a:t>
            </a:r>
            <a:r>
              <a:rPr sz="2350" spc="-210" dirty="0">
                <a:latin typeface="Verdana" panose="020B0604030504040204"/>
                <a:cs typeface="Verdana" panose="020B0604030504040204"/>
              </a:rPr>
              <a:t> </a:t>
            </a:r>
            <a:r>
              <a:rPr sz="2350" spc="-40" dirty="0">
                <a:latin typeface="Verdana" panose="020B0604030504040204"/>
                <a:cs typeface="Verdana" panose="020B0604030504040204"/>
              </a:rPr>
              <a:t>month</a:t>
            </a:r>
            <a:r>
              <a:rPr sz="2350" spc="-215" dirty="0">
                <a:latin typeface="Verdana" panose="020B0604030504040204"/>
                <a:cs typeface="Verdana" panose="020B0604030504040204"/>
              </a:rPr>
              <a:t> </a:t>
            </a:r>
            <a:r>
              <a:rPr sz="2350" spc="-55" dirty="0">
                <a:latin typeface="Verdana" panose="020B0604030504040204"/>
                <a:cs typeface="Verdana" panose="020B0604030504040204"/>
              </a:rPr>
              <a:t>is</a:t>
            </a:r>
            <a:r>
              <a:rPr sz="2350" spc="-210" dirty="0">
                <a:latin typeface="Verdana" panose="020B0604030504040204"/>
                <a:cs typeface="Verdana" panose="020B0604030504040204"/>
              </a:rPr>
              <a:t> </a:t>
            </a:r>
            <a:r>
              <a:rPr sz="2350" spc="-10" dirty="0">
                <a:latin typeface="Arial Black" panose="020B0A04020102020204"/>
                <a:cs typeface="Arial Black" panose="020B0A04020102020204"/>
              </a:rPr>
              <a:t>February.</a:t>
            </a:r>
            <a:endParaRPr sz="2350">
              <a:latin typeface="Arial Black" panose="020B0A04020102020204"/>
              <a:cs typeface="Arial Black" panose="020B0A04020102020204"/>
            </a:endParaRPr>
          </a:p>
          <a:p>
            <a:pPr marL="12700" marR="5080" algn="ctr">
              <a:lnSpc>
                <a:spcPct val="117000"/>
              </a:lnSpc>
              <a:spcBef>
                <a:spcPts val="1650"/>
              </a:spcBef>
            </a:pPr>
            <a:r>
              <a:rPr sz="2350" spc="-10" dirty="0">
                <a:latin typeface="Verdana" panose="020B0604030504040204"/>
                <a:cs typeface="Verdana" panose="020B0604030504040204"/>
              </a:rPr>
              <a:t>For</a:t>
            </a:r>
            <a:r>
              <a:rPr sz="2350" spc="-250" dirty="0">
                <a:latin typeface="Verdana" panose="020B0604030504040204"/>
                <a:cs typeface="Verdana" panose="020B0604030504040204"/>
              </a:rPr>
              <a:t> </a:t>
            </a:r>
            <a:r>
              <a:rPr sz="2350" spc="-110" dirty="0">
                <a:latin typeface="Arial Black" panose="020B0A04020102020204"/>
                <a:cs typeface="Arial Black" panose="020B0A04020102020204"/>
              </a:rPr>
              <a:t>Indore</a:t>
            </a:r>
            <a:r>
              <a:rPr sz="2350" spc="-210" dirty="0">
                <a:latin typeface="Arial Black" panose="020B0A04020102020204"/>
                <a:cs typeface="Arial Black" panose="020B0A04020102020204"/>
              </a:rPr>
              <a:t> </a:t>
            </a:r>
            <a:r>
              <a:rPr sz="2350" spc="-140" dirty="0">
                <a:latin typeface="Arial Black" panose="020B0A04020102020204"/>
                <a:cs typeface="Arial Black" panose="020B0A04020102020204"/>
              </a:rPr>
              <a:t>,</a:t>
            </a:r>
            <a:r>
              <a:rPr sz="2350" spc="-210" dirty="0">
                <a:latin typeface="Arial Black" panose="020B0A04020102020204"/>
                <a:cs typeface="Arial Black" panose="020B0A04020102020204"/>
              </a:rPr>
              <a:t> </a:t>
            </a:r>
            <a:r>
              <a:rPr sz="2350" spc="-204" dirty="0">
                <a:latin typeface="Arial Black" panose="020B0A04020102020204"/>
                <a:cs typeface="Arial Black" panose="020B0A04020102020204"/>
              </a:rPr>
              <a:t>Kochi </a:t>
            </a:r>
            <a:r>
              <a:rPr sz="2350" spc="-525" dirty="0">
                <a:latin typeface="Arial Black" panose="020B0A04020102020204"/>
                <a:cs typeface="Arial Black" panose="020B0A04020102020204"/>
              </a:rPr>
              <a:t>&amp;</a:t>
            </a:r>
            <a:r>
              <a:rPr sz="2350" spc="-210" dirty="0">
                <a:latin typeface="Arial Black" panose="020B0A04020102020204"/>
                <a:cs typeface="Arial Black" panose="020B0A04020102020204"/>
              </a:rPr>
              <a:t> </a:t>
            </a:r>
            <a:r>
              <a:rPr sz="2350" spc="-135" dirty="0">
                <a:latin typeface="Arial Black" panose="020B0A04020102020204"/>
                <a:cs typeface="Arial Black" panose="020B0A04020102020204"/>
              </a:rPr>
              <a:t>Mysore</a:t>
            </a:r>
            <a:r>
              <a:rPr sz="2350" spc="-185" dirty="0">
                <a:latin typeface="Arial Black" panose="020B0A04020102020204"/>
                <a:cs typeface="Arial Black" panose="020B0A04020102020204"/>
              </a:rPr>
              <a:t> </a:t>
            </a:r>
            <a:r>
              <a:rPr sz="2350" spc="-125" dirty="0">
                <a:latin typeface="Arial Black" panose="020B0A04020102020204"/>
                <a:cs typeface="Arial Black" panose="020B0A04020102020204"/>
              </a:rPr>
              <a:t>May</a:t>
            </a:r>
            <a:r>
              <a:rPr sz="2350" spc="-204" dirty="0">
                <a:latin typeface="Arial Black" panose="020B0A04020102020204"/>
                <a:cs typeface="Arial Black" panose="020B0A04020102020204"/>
              </a:rPr>
              <a:t> </a:t>
            </a:r>
            <a:r>
              <a:rPr sz="2350" spc="-55" dirty="0">
                <a:latin typeface="Verdana" panose="020B0604030504040204"/>
                <a:cs typeface="Verdana" panose="020B0604030504040204"/>
              </a:rPr>
              <a:t>is</a:t>
            </a:r>
            <a:r>
              <a:rPr sz="2350" spc="-229" dirty="0">
                <a:latin typeface="Verdana" panose="020B0604030504040204"/>
                <a:cs typeface="Verdana" panose="020B0604030504040204"/>
              </a:rPr>
              <a:t> </a:t>
            </a:r>
            <a:r>
              <a:rPr sz="2350" spc="-20" dirty="0">
                <a:latin typeface="Verdana" panose="020B0604030504040204"/>
                <a:cs typeface="Verdana" panose="020B0604030504040204"/>
              </a:rPr>
              <a:t>Peak </a:t>
            </a:r>
            <a:r>
              <a:rPr sz="2350" spc="-65" dirty="0">
                <a:latin typeface="Verdana" panose="020B0604030504040204"/>
                <a:cs typeface="Verdana" panose="020B0604030504040204"/>
              </a:rPr>
              <a:t>Demand</a:t>
            </a:r>
            <a:r>
              <a:rPr sz="2350" spc="-215" dirty="0">
                <a:latin typeface="Verdana" panose="020B0604030504040204"/>
                <a:cs typeface="Verdana" panose="020B0604030504040204"/>
              </a:rPr>
              <a:t> </a:t>
            </a:r>
            <a:r>
              <a:rPr sz="2350" spc="-40" dirty="0">
                <a:latin typeface="Verdana" panose="020B0604030504040204"/>
                <a:cs typeface="Verdana" panose="020B0604030504040204"/>
              </a:rPr>
              <a:t>month</a:t>
            </a:r>
            <a:r>
              <a:rPr sz="2350" spc="-215" dirty="0">
                <a:latin typeface="Verdana" panose="020B0604030504040204"/>
                <a:cs typeface="Verdana" panose="020B0604030504040204"/>
              </a:rPr>
              <a:t> </a:t>
            </a:r>
            <a:r>
              <a:rPr sz="2350" spc="-160" dirty="0">
                <a:latin typeface="Verdana" panose="020B0604030504040204"/>
                <a:cs typeface="Verdana" panose="020B0604030504040204"/>
              </a:rPr>
              <a:t>&amp;</a:t>
            </a:r>
            <a:r>
              <a:rPr sz="2350" spc="-215" dirty="0">
                <a:latin typeface="Verdana" panose="020B0604030504040204"/>
                <a:cs typeface="Verdana" panose="020B0604030504040204"/>
              </a:rPr>
              <a:t> </a:t>
            </a:r>
            <a:r>
              <a:rPr sz="2350" spc="-105" dirty="0">
                <a:latin typeface="Arial Black" panose="020B0A04020102020204"/>
                <a:cs typeface="Arial Black" panose="020B0A04020102020204"/>
              </a:rPr>
              <a:t>April</a:t>
            </a:r>
            <a:r>
              <a:rPr sz="2350" spc="-175" dirty="0">
                <a:latin typeface="Arial Black" panose="020B0A04020102020204"/>
                <a:cs typeface="Arial Black" panose="020B0A04020102020204"/>
              </a:rPr>
              <a:t> </a:t>
            </a:r>
            <a:r>
              <a:rPr sz="2350" spc="-55" dirty="0">
                <a:latin typeface="Verdana" panose="020B0604030504040204"/>
                <a:cs typeface="Verdana" panose="020B0604030504040204"/>
              </a:rPr>
              <a:t>is</a:t>
            </a:r>
            <a:r>
              <a:rPr sz="2350" spc="-215" dirty="0">
                <a:latin typeface="Verdana" panose="020B0604030504040204"/>
                <a:cs typeface="Verdana" panose="020B0604030504040204"/>
              </a:rPr>
              <a:t> </a:t>
            </a:r>
            <a:r>
              <a:rPr sz="2350" spc="-75" dirty="0">
                <a:latin typeface="Verdana" panose="020B0604030504040204"/>
                <a:cs typeface="Verdana" panose="020B0604030504040204"/>
              </a:rPr>
              <a:t>Peak</a:t>
            </a:r>
            <a:r>
              <a:rPr sz="2350" spc="-210" dirty="0">
                <a:latin typeface="Verdana" panose="020B0604030504040204"/>
                <a:cs typeface="Verdana" panose="020B0604030504040204"/>
              </a:rPr>
              <a:t> </a:t>
            </a:r>
            <a:r>
              <a:rPr sz="2350" spc="-65" dirty="0">
                <a:latin typeface="Verdana" panose="020B0604030504040204"/>
                <a:cs typeface="Verdana" panose="020B0604030504040204"/>
              </a:rPr>
              <a:t>Demand</a:t>
            </a:r>
            <a:r>
              <a:rPr sz="2350" spc="-215" dirty="0">
                <a:latin typeface="Verdana" panose="020B0604030504040204"/>
                <a:cs typeface="Verdana" panose="020B0604030504040204"/>
              </a:rPr>
              <a:t> </a:t>
            </a:r>
            <a:r>
              <a:rPr sz="2350" spc="-10" dirty="0">
                <a:latin typeface="Verdana" panose="020B0604030504040204"/>
                <a:cs typeface="Verdana" panose="020B0604030504040204"/>
              </a:rPr>
              <a:t>month </a:t>
            </a:r>
            <a:r>
              <a:rPr sz="2350" dirty="0">
                <a:latin typeface="Verdana" panose="020B0604030504040204"/>
                <a:cs typeface="Verdana" panose="020B0604030504040204"/>
              </a:rPr>
              <a:t>for</a:t>
            </a:r>
            <a:r>
              <a:rPr sz="2350" spc="405" dirty="0">
                <a:latin typeface="Verdana" panose="020B0604030504040204"/>
                <a:cs typeface="Verdana" panose="020B0604030504040204"/>
              </a:rPr>
              <a:t> </a:t>
            </a:r>
            <a:r>
              <a:rPr sz="2350" spc="-155" dirty="0">
                <a:latin typeface="Arial Black" panose="020B0A04020102020204"/>
                <a:cs typeface="Arial Black" panose="020B0A04020102020204"/>
              </a:rPr>
              <a:t>Surat,Vadodara</a:t>
            </a:r>
            <a:r>
              <a:rPr sz="2350" spc="-180" dirty="0">
                <a:latin typeface="Arial Black" panose="020B0A04020102020204"/>
                <a:cs typeface="Arial Black" panose="020B0A04020102020204"/>
              </a:rPr>
              <a:t> </a:t>
            </a:r>
            <a:r>
              <a:rPr sz="2350" spc="-525" dirty="0">
                <a:latin typeface="Arial Black" panose="020B0A04020102020204"/>
                <a:cs typeface="Arial Black" panose="020B0A04020102020204"/>
              </a:rPr>
              <a:t>&amp;</a:t>
            </a:r>
            <a:r>
              <a:rPr sz="2350" spc="-180" dirty="0">
                <a:latin typeface="Arial Black" panose="020B0A04020102020204"/>
                <a:cs typeface="Arial Black" panose="020B0A04020102020204"/>
              </a:rPr>
              <a:t> </a:t>
            </a:r>
            <a:r>
              <a:rPr sz="2350" spc="-100" dirty="0">
                <a:latin typeface="Arial Black" panose="020B0A04020102020204"/>
                <a:cs typeface="Arial Black" panose="020B0A04020102020204"/>
              </a:rPr>
              <a:t>Visakhapatnam</a:t>
            </a:r>
            <a:endParaRPr sz="2350">
              <a:latin typeface="Arial Black" panose="020B0A04020102020204"/>
              <a:cs typeface="Arial Black" panose="020B0A04020102020204"/>
            </a:endParaRPr>
          </a:p>
          <a:p>
            <a:pPr marR="1136015" algn="r">
              <a:lnSpc>
                <a:spcPct val="100000"/>
              </a:lnSpc>
              <a:spcBef>
                <a:spcPts val="1755"/>
              </a:spcBef>
            </a:pPr>
            <a:r>
              <a:rPr sz="2300" spc="-30" dirty="0">
                <a:latin typeface="Verdana" panose="020B0604030504040204"/>
                <a:cs typeface="Verdana" panose="020B0604030504040204"/>
              </a:rPr>
              <a:t>For</a:t>
            </a:r>
            <a:r>
              <a:rPr sz="2300" spc="-204" dirty="0">
                <a:latin typeface="Verdana" panose="020B0604030504040204"/>
                <a:cs typeface="Verdana" panose="020B0604030504040204"/>
              </a:rPr>
              <a:t> </a:t>
            </a:r>
            <a:r>
              <a:rPr sz="2300" spc="-140" dirty="0">
                <a:latin typeface="Arial Black" panose="020B0A04020102020204"/>
                <a:cs typeface="Arial Black" panose="020B0A04020102020204"/>
              </a:rPr>
              <a:t>Coimbatore</a:t>
            </a:r>
            <a:r>
              <a:rPr sz="2300" spc="-160" dirty="0">
                <a:latin typeface="Arial Black" panose="020B0A04020102020204"/>
                <a:cs typeface="Arial Black" panose="020B0A04020102020204"/>
              </a:rPr>
              <a:t> </a:t>
            </a:r>
            <a:r>
              <a:rPr sz="2300" spc="-85" dirty="0">
                <a:latin typeface="Verdana" panose="020B0604030504040204"/>
                <a:cs typeface="Verdana" panose="020B0604030504040204"/>
              </a:rPr>
              <a:t>Peak</a:t>
            </a:r>
            <a:r>
              <a:rPr sz="2300" spc="-210" dirty="0">
                <a:latin typeface="Verdana" panose="020B0604030504040204"/>
                <a:cs typeface="Verdana" panose="020B0604030504040204"/>
              </a:rPr>
              <a:t> </a:t>
            </a:r>
            <a:r>
              <a:rPr sz="2300" spc="-70" dirty="0">
                <a:latin typeface="Verdana" panose="020B0604030504040204"/>
                <a:cs typeface="Verdana" panose="020B0604030504040204"/>
              </a:rPr>
              <a:t>Demand</a:t>
            </a:r>
            <a:r>
              <a:rPr sz="2300" spc="-204" dirty="0">
                <a:latin typeface="Verdana" panose="020B0604030504040204"/>
                <a:cs typeface="Verdana" panose="020B0604030504040204"/>
              </a:rPr>
              <a:t> </a:t>
            </a:r>
            <a:r>
              <a:rPr sz="2300" spc="-40" dirty="0">
                <a:latin typeface="Verdana" panose="020B0604030504040204"/>
                <a:cs typeface="Verdana" panose="020B0604030504040204"/>
              </a:rPr>
              <a:t>month</a:t>
            </a:r>
            <a:r>
              <a:rPr sz="2300" spc="-210" dirty="0">
                <a:latin typeface="Verdana" panose="020B0604030504040204"/>
                <a:cs typeface="Verdana" panose="020B0604030504040204"/>
              </a:rPr>
              <a:t> </a:t>
            </a:r>
            <a:r>
              <a:rPr sz="2300" spc="-25" dirty="0">
                <a:latin typeface="Verdana" panose="020B0604030504040204"/>
                <a:cs typeface="Verdana" panose="020B0604030504040204"/>
              </a:rPr>
              <a:t>is</a:t>
            </a:r>
            <a:endParaRPr sz="2300">
              <a:latin typeface="Verdana" panose="020B0604030504040204"/>
              <a:cs typeface="Verdana" panose="020B0604030504040204"/>
            </a:endParaRPr>
          </a:p>
          <a:p>
            <a:pPr marR="1106805" algn="ctr">
              <a:lnSpc>
                <a:spcPct val="100000"/>
              </a:lnSpc>
              <a:spcBef>
                <a:spcPts val="390"/>
              </a:spcBef>
            </a:pPr>
            <a:r>
              <a:rPr sz="2300" spc="-10" dirty="0">
                <a:latin typeface="Arial Black" panose="020B0A04020102020204"/>
                <a:cs typeface="Arial Black" panose="020B0A04020102020204"/>
              </a:rPr>
              <a:t>March</a:t>
            </a:r>
            <a:r>
              <a:rPr sz="2300" spc="-10" dirty="0">
                <a:latin typeface="Verdana" panose="020B0604030504040204"/>
                <a:cs typeface="Verdana" panose="020B0604030504040204"/>
              </a:rPr>
              <a:t>.</a:t>
            </a:r>
            <a:endParaRPr sz="2300">
              <a:latin typeface="Verdana" panose="020B0604030504040204"/>
              <a:cs typeface="Verdana" panose="020B0604030504040204"/>
            </a:endParaRPr>
          </a:p>
        </p:txBody>
      </p:sp>
      <p:sp>
        <p:nvSpPr>
          <p:cNvPr id="8" name="object 8"/>
          <p:cNvSpPr txBox="1"/>
          <p:nvPr/>
        </p:nvSpPr>
        <p:spPr>
          <a:xfrm>
            <a:off x="12504339" y="6733999"/>
            <a:ext cx="4935855" cy="825500"/>
          </a:xfrm>
          <a:prstGeom prst="rect">
            <a:avLst/>
          </a:prstGeom>
        </p:spPr>
        <p:txBody>
          <a:bodyPr vert="horz" wrap="square" lIns="0" tIns="62230" rIns="0" bIns="0" rtlCol="0">
            <a:spAutoFit/>
          </a:bodyPr>
          <a:lstStyle/>
          <a:p>
            <a:pPr marL="12700">
              <a:lnSpc>
                <a:spcPct val="100000"/>
              </a:lnSpc>
              <a:spcBef>
                <a:spcPts val="490"/>
              </a:spcBef>
            </a:pPr>
            <a:r>
              <a:rPr sz="2300" spc="-30" dirty="0">
                <a:latin typeface="Verdana" panose="020B0604030504040204"/>
                <a:cs typeface="Verdana" panose="020B0604030504040204"/>
              </a:rPr>
              <a:t>Low</a:t>
            </a:r>
            <a:r>
              <a:rPr sz="2300" spc="-250" dirty="0">
                <a:latin typeface="Verdana" panose="020B0604030504040204"/>
                <a:cs typeface="Verdana" panose="020B0604030504040204"/>
              </a:rPr>
              <a:t> </a:t>
            </a:r>
            <a:r>
              <a:rPr sz="2300" spc="-70" dirty="0">
                <a:latin typeface="Verdana" panose="020B0604030504040204"/>
                <a:cs typeface="Verdana" panose="020B0604030504040204"/>
              </a:rPr>
              <a:t>Demand</a:t>
            </a:r>
            <a:r>
              <a:rPr sz="2300" spc="-250" dirty="0">
                <a:latin typeface="Verdana" panose="020B0604030504040204"/>
                <a:cs typeface="Verdana" panose="020B0604030504040204"/>
              </a:rPr>
              <a:t> </a:t>
            </a:r>
            <a:r>
              <a:rPr sz="2300" dirty="0">
                <a:latin typeface="Verdana" panose="020B0604030504040204"/>
                <a:cs typeface="Verdana" panose="020B0604030504040204"/>
              </a:rPr>
              <a:t>Month</a:t>
            </a:r>
            <a:r>
              <a:rPr sz="2300" spc="-250" dirty="0">
                <a:latin typeface="Verdana" panose="020B0604030504040204"/>
                <a:cs typeface="Verdana" panose="020B0604030504040204"/>
              </a:rPr>
              <a:t> </a:t>
            </a:r>
            <a:r>
              <a:rPr sz="2300" spc="-45" dirty="0">
                <a:latin typeface="Verdana" panose="020B0604030504040204"/>
                <a:cs typeface="Verdana" panose="020B0604030504040204"/>
              </a:rPr>
              <a:t>is</a:t>
            </a:r>
            <a:r>
              <a:rPr sz="2300" spc="-245" dirty="0">
                <a:latin typeface="Verdana" panose="020B0604030504040204"/>
                <a:cs typeface="Verdana" panose="020B0604030504040204"/>
              </a:rPr>
              <a:t> </a:t>
            </a:r>
            <a:r>
              <a:rPr sz="2300" spc="-110" dirty="0">
                <a:latin typeface="Arial Black" panose="020B0A04020102020204"/>
                <a:cs typeface="Arial Black" panose="020B0A04020102020204"/>
              </a:rPr>
              <a:t>January</a:t>
            </a:r>
            <a:r>
              <a:rPr sz="2300" spc="195" dirty="0">
                <a:latin typeface="Arial Black" panose="020B0A04020102020204"/>
                <a:cs typeface="Arial Black" panose="020B0A04020102020204"/>
              </a:rPr>
              <a:t> </a:t>
            </a:r>
            <a:r>
              <a:rPr sz="2300" spc="-25" dirty="0">
                <a:latin typeface="Verdana" panose="020B0604030504040204"/>
                <a:cs typeface="Verdana" panose="020B0604030504040204"/>
              </a:rPr>
              <a:t>for</a:t>
            </a:r>
            <a:endParaRPr sz="2300">
              <a:latin typeface="Verdana" panose="020B0604030504040204"/>
              <a:cs typeface="Verdana" panose="020B0604030504040204"/>
            </a:endParaRPr>
          </a:p>
          <a:p>
            <a:pPr marL="140970">
              <a:lnSpc>
                <a:spcPct val="100000"/>
              </a:lnSpc>
              <a:spcBef>
                <a:spcPts val="390"/>
              </a:spcBef>
            </a:pPr>
            <a:r>
              <a:rPr sz="2300" spc="-140" dirty="0">
                <a:latin typeface="Arial Black" panose="020B0A04020102020204"/>
                <a:cs typeface="Arial Black" panose="020B0A04020102020204"/>
              </a:rPr>
              <a:t>Mysore</a:t>
            </a:r>
            <a:r>
              <a:rPr sz="2300" spc="-210" dirty="0">
                <a:latin typeface="Arial Black" panose="020B0A04020102020204"/>
                <a:cs typeface="Arial Black" panose="020B0A04020102020204"/>
              </a:rPr>
              <a:t> </a:t>
            </a:r>
            <a:r>
              <a:rPr sz="2300" spc="-135" dirty="0">
                <a:latin typeface="Arial Black" panose="020B0A04020102020204"/>
                <a:cs typeface="Arial Black" panose="020B0A04020102020204"/>
              </a:rPr>
              <a:t>,</a:t>
            </a:r>
            <a:r>
              <a:rPr sz="2300" spc="-210" dirty="0">
                <a:latin typeface="Arial Black" panose="020B0A04020102020204"/>
                <a:cs typeface="Arial Black" panose="020B0A04020102020204"/>
              </a:rPr>
              <a:t> </a:t>
            </a:r>
            <a:r>
              <a:rPr sz="2300" spc="-160" dirty="0">
                <a:latin typeface="Arial Black" panose="020B0A04020102020204"/>
                <a:cs typeface="Arial Black" panose="020B0A04020102020204"/>
              </a:rPr>
              <a:t>Surat</a:t>
            </a:r>
            <a:r>
              <a:rPr sz="2300" spc="-210" dirty="0">
                <a:latin typeface="Arial Black" panose="020B0A04020102020204"/>
                <a:cs typeface="Arial Black" panose="020B0A04020102020204"/>
              </a:rPr>
              <a:t> </a:t>
            </a:r>
            <a:r>
              <a:rPr sz="2300" spc="-535" dirty="0">
                <a:latin typeface="Arial Black" panose="020B0A04020102020204"/>
                <a:cs typeface="Arial Black" panose="020B0A04020102020204"/>
              </a:rPr>
              <a:t>&amp;</a:t>
            </a:r>
            <a:r>
              <a:rPr sz="2300" spc="-204" dirty="0">
                <a:latin typeface="Arial Black" panose="020B0A04020102020204"/>
                <a:cs typeface="Arial Black" panose="020B0A04020102020204"/>
              </a:rPr>
              <a:t> </a:t>
            </a:r>
            <a:r>
              <a:rPr sz="2300" spc="-100" dirty="0">
                <a:latin typeface="Arial Black" panose="020B0A04020102020204"/>
                <a:cs typeface="Arial Black" panose="020B0A04020102020204"/>
              </a:rPr>
              <a:t>Visakhapatnam</a:t>
            </a:r>
            <a:endParaRPr sz="2300">
              <a:latin typeface="Arial Black" panose="020B0A04020102020204"/>
              <a:cs typeface="Arial Black" panose="020B0A04020102020204"/>
            </a:endParaRPr>
          </a:p>
        </p:txBody>
      </p:sp>
      <p:sp>
        <p:nvSpPr>
          <p:cNvPr id="9" name="object 9"/>
          <p:cNvSpPr txBox="1"/>
          <p:nvPr/>
        </p:nvSpPr>
        <p:spPr>
          <a:xfrm>
            <a:off x="11754785" y="7883081"/>
            <a:ext cx="6436360" cy="825500"/>
          </a:xfrm>
          <a:prstGeom prst="rect">
            <a:avLst/>
          </a:prstGeom>
        </p:spPr>
        <p:txBody>
          <a:bodyPr vert="horz" wrap="square" lIns="0" tIns="12700" rIns="0" bIns="0" rtlCol="0">
            <a:spAutoFit/>
          </a:bodyPr>
          <a:lstStyle/>
          <a:p>
            <a:pPr marL="246380" marR="5080" indent="-234315">
              <a:lnSpc>
                <a:spcPct val="114000"/>
              </a:lnSpc>
              <a:spcBef>
                <a:spcPts val="100"/>
              </a:spcBef>
            </a:pPr>
            <a:r>
              <a:rPr sz="2300" spc="-30" dirty="0">
                <a:latin typeface="Verdana" panose="020B0604030504040204"/>
                <a:cs typeface="Verdana" panose="020B0604030504040204"/>
              </a:rPr>
              <a:t>For</a:t>
            </a:r>
            <a:r>
              <a:rPr sz="2300" spc="-245" dirty="0">
                <a:latin typeface="Verdana" panose="020B0604030504040204"/>
                <a:cs typeface="Verdana" panose="020B0604030504040204"/>
              </a:rPr>
              <a:t> </a:t>
            </a:r>
            <a:r>
              <a:rPr sz="2300" spc="-114" dirty="0">
                <a:latin typeface="Arial Black" panose="020B0A04020102020204"/>
                <a:cs typeface="Arial Black" panose="020B0A04020102020204"/>
              </a:rPr>
              <a:t>Chandigarh</a:t>
            </a:r>
            <a:r>
              <a:rPr sz="2300" spc="220" dirty="0">
                <a:latin typeface="Arial Black" panose="020B0A04020102020204"/>
                <a:cs typeface="Arial Black" panose="020B0A04020102020204"/>
              </a:rPr>
              <a:t> </a:t>
            </a:r>
            <a:r>
              <a:rPr sz="2300" spc="-105" dirty="0">
                <a:latin typeface="Arial Black" panose="020B0A04020102020204"/>
                <a:cs typeface="Arial Black" panose="020B0A04020102020204"/>
              </a:rPr>
              <a:t>April</a:t>
            </a:r>
            <a:r>
              <a:rPr sz="2300" spc="-204" dirty="0">
                <a:latin typeface="Arial Black" panose="020B0A04020102020204"/>
                <a:cs typeface="Arial Black" panose="020B0A04020102020204"/>
              </a:rPr>
              <a:t> </a:t>
            </a:r>
            <a:r>
              <a:rPr sz="2300" spc="-45" dirty="0">
                <a:latin typeface="Verdana" panose="020B0604030504040204"/>
                <a:cs typeface="Verdana" panose="020B0604030504040204"/>
              </a:rPr>
              <a:t>is</a:t>
            </a:r>
            <a:r>
              <a:rPr sz="2300" spc="-250" dirty="0">
                <a:latin typeface="Verdana" panose="020B0604030504040204"/>
                <a:cs typeface="Verdana" panose="020B0604030504040204"/>
              </a:rPr>
              <a:t> </a:t>
            </a:r>
            <a:r>
              <a:rPr sz="2300" spc="-25" dirty="0">
                <a:latin typeface="Verdana" panose="020B0604030504040204"/>
                <a:cs typeface="Verdana" panose="020B0604030504040204"/>
              </a:rPr>
              <a:t>low</a:t>
            </a:r>
            <a:r>
              <a:rPr sz="2300" spc="-250" dirty="0">
                <a:latin typeface="Verdana" panose="020B0604030504040204"/>
                <a:cs typeface="Verdana" panose="020B0604030504040204"/>
              </a:rPr>
              <a:t> </a:t>
            </a:r>
            <a:r>
              <a:rPr sz="2300" spc="-70" dirty="0">
                <a:latin typeface="Verdana" panose="020B0604030504040204"/>
                <a:cs typeface="Verdana" panose="020B0604030504040204"/>
              </a:rPr>
              <a:t>Demand</a:t>
            </a:r>
            <a:r>
              <a:rPr sz="2300" spc="-250" dirty="0">
                <a:latin typeface="Verdana" panose="020B0604030504040204"/>
                <a:cs typeface="Verdana" panose="020B0604030504040204"/>
              </a:rPr>
              <a:t> </a:t>
            </a:r>
            <a:r>
              <a:rPr sz="2300" spc="-40" dirty="0">
                <a:latin typeface="Verdana" panose="020B0604030504040204"/>
                <a:cs typeface="Verdana" panose="020B0604030504040204"/>
              </a:rPr>
              <a:t>month</a:t>
            </a:r>
            <a:r>
              <a:rPr sz="2300" spc="-250" dirty="0">
                <a:latin typeface="Verdana" panose="020B0604030504040204"/>
                <a:cs typeface="Verdana" panose="020B0604030504040204"/>
              </a:rPr>
              <a:t> </a:t>
            </a:r>
            <a:r>
              <a:rPr sz="2300" spc="-50" dirty="0">
                <a:latin typeface="Verdana" panose="020B0604030504040204"/>
                <a:cs typeface="Verdana" panose="020B0604030504040204"/>
              </a:rPr>
              <a:t>&amp; </a:t>
            </a:r>
            <a:r>
              <a:rPr sz="2300" spc="-30" dirty="0">
                <a:latin typeface="Verdana" panose="020B0604030504040204"/>
                <a:cs typeface="Verdana" panose="020B0604030504040204"/>
              </a:rPr>
              <a:t>For</a:t>
            </a:r>
            <a:r>
              <a:rPr sz="2300" spc="-240" dirty="0">
                <a:latin typeface="Verdana" panose="020B0604030504040204"/>
                <a:cs typeface="Verdana" panose="020B0604030504040204"/>
              </a:rPr>
              <a:t> </a:t>
            </a:r>
            <a:r>
              <a:rPr sz="2300" spc="-204" dirty="0">
                <a:latin typeface="Arial Black" panose="020B0A04020102020204"/>
                <a:cs typeface="Arial Black" panose="020B0A04020102020204"/>
              </a:rPr>
              <a:t>Luckhnow</a:t>
            </a:r>
            <a:r>
              <a:rPr sz="2300" spc="-190" dirty="0">
                <a:latin typeface="Arial Black" panose="020B0A04020102020204"/>
                <a:cs typeface="Arial Black" panose="020B0A04020102020204"/>
              </a:rPr>
              <a:t> </a:t>
            </a:r>
            <a:r>
              <a:rPr sz="2300" spc="-30" dirty="0">
                <a:latin typeface="Verdana" panose="020B0604030504040204"/>
                <a:cs typeface="Verdana" panose="020B0604030504040204"/>
              </a:rPr>
              <a:t>Low</a:t>
            </a:r>
            <a:r>
              <a:rPr sz="2300" spc="-215" dirty="0">
                <a:latin typeface="Verdana" panose="020B0604030504040204"/>
                <a:cs typeface="Verdana" panose="020B0604030504040204"/>
              </a:rPr>
              <a:t> </a:t>
            </a:r>
            <a:r>
              <a:rPr sz="2300" spc="-70" dirty="0">
                <a:latin typeface="Verdana" panose="020B0604030504040204"/>
                <a:cs typeface="Verdana" panose="020B0604030504040204"/>
              </a:rPr>
              <a:t>Demand</a:t>
            </a:r>
            <a:r>
              <a:rPr sz="2300" spc="-215" dirty="0">
                <a:latin typeface="Verdana" panose="020B0604030504040204"/>
                <a:cs typeface="Verdana" panose="020B0604030504040204"/>
              </a:rPr>
              <a:t> </a:t>
            </a:r>
            <a:r>
              <a:rPr sz="2300" spc="-40" dirty="0">
                <a:latin typeface="Verdana" panose="020B0604030504040204"/>
                <a:cs typeface="Verdana" panose="020B0604030504040204"/>
              </a:rPr>
              <a:t>month</a:t>
            </a:r>
            <a:r>
              <a:rPr sz="2300" spc="-215" dirty="0">
                <a:latin typeface="Verdana" panose="020B0604030504040204"/>
                <a:cs typeface="Verdana" panose="020B0604030504040204"/>
              </a:rPr>
              <a:t> </a:t>
            </a:r>
            <a:r>
              <a:rPr sz="2300" spc="-45" dirty="0">
                <a:latin typeface="Verdana" panose="020B0604030504040204"/>
                <a:cs typeface="Verdana" panose="020B0604030504040204"/>
              </a:rPr>
              <a:t>is</a:t>
            </a:r>
            <a:r>
              <a:rPr sz="2300" spc="-210" dirty="0">
                <a:latin typeface="Verdana" panose="020B0604030504040204"/>
                <a:cs typeface="Verdana" panose="020B0604030504040204"/>
              </a:rPr>
              <a:t> </a:t>
            </a:r>
            <a:r>
              <a:rPr sz="2300" spc="-20" dirty="0">
                <a:latin typeface="Arial Black" panose="020B0A04020102020204"/>
                <a:cs typeface="Arial Black" panose="020B0A04020102020204"/>
              </a:rPr>
              <a:t>May</a:t>
            </a:r>
            <a:r>
              <a:rPr sz="2300" spc="-20" dirty="0">
                <a:latin typeface="Verdana" panose="020B0604030504040204"/>
                <a:cs typeface="Verdana" panose="020B0604030504040204"/>
              </a:rPr>
              <a:t>.</a:t>
            </a:r>
            <a:endParaRPr sz="2300">
              <a:latin typeface="Verdana" panose="020B0604030504040204"/>
              <a:cs typeface="Verdana" panose="020B0604030504040204"/>
            </a:endParaRPr>
          </a:p>
        </p:txBody>
      </p:sp>
      <p:sp>
        <p:nvSpPr>
          <p:cNvPr id="10" name="object 10"/>
          <p:cNvSpPr txBox="1"/>
          <p:nvPr/>
        </p:nvSpPr>
        <p:spPr>
          <a:xfrm>
            <a:off x="11802121" y="9132022"/>
            <a:ext cx="6341745" cy="825500"/>
          </a:xfrm>
          <a:prstGeom prst="rect">
            <a:avLst/>
          </a:prstGeom>
        </p:spPr>
        <p:txBody>
          <a:bodyPr vert="horz" wrap="square" lIns="0" tIns="62230" rIns="0" bIns="0" rtlCol="0">
            <a:spAutoFit/>
          </a:bodyPr>
          <a:lstStyle/>
          <a:p>
            <a:pPr algn="ctr">
              <a:lnSpc>
                <a:spcPct val="100000"/>
              </a:lnSpc>
              <a:spcBef>
                <a:spcPts val="490"/>
              </a:spcBef>
            </a:pPr>
            <a:r>
              <a:rPr sz="2300" spc="-165" dirty="0">
                <a:latin typeface="Arial Black" panose="020B0A04020102020204"/>
                <a:cs typeface="Arial Black" panose="020B0A04020102020204"/>
              </a:rPr>
              <a:t>June</a:t>
            </a:r>
            <a:r>
              <a:rPr sz="2300" spc="-195" dirty="0">
                <a:latin typeface="Arial Black" panose="020B0A04020102020204"/>
                <a:cs typeface="Arial Black" panose="020B0A04020102020204"/>
              </a:rPr>
              <a:t> </a:t>
            </a:r>
            <a:r>
              <a:rPr sz="2300" spc="-45" dirty="0">
                <a:latin typeface="Verdana" panose="020B0604030504040204"/>
                <a:cs typeface="Verdana" panose="020B0604030504040204"/>
              </a:rPr>
              <a:t>is</a:t>
            </a:r>
            <a:r>
              <a:rPr sz="2300" spc="-220" dirty="0">
                <a:latin typeface="Verdana" panose="020B0604030504040204"/>
                <a:cs typeface="Verdana" panose="020B0604030504040204"/>
              </a:rPr>
              <a:t> </a:t>
            </a:r>
            <a:r>
              <a:rPr sz="2300" spc="-30" dirty="0">
                <a:latin typeface="Verdana" panose="020B0604030504040204"/>
                <a:cs typeface="Verdana" panose="020B0604030504040204"/>
              </a:rPr>
              <a:t>Low</a:t>
            </a:r>
            <a:r>
              <a:rPr sz="2300" spc="-220" dirty="0">
                <a:latin typeface="Verdana" panose="020B0604030504040204"/>
                <a:cs typeface="Verdana" panose="020B0604030504040204"/>
              </a:rPr>
              <a:t> </a:t>
            </a:r>
            <a:r>
              <a:rPr sz="2300" spc="-70" dirty="0">
                <a:latin typeface="Verdana" panose="020B0604030504040204"/>
                <a:cs typeface="Verdana" panose="020B0604030504040204"/>
              </a:rPr>
              <a:t>Demand</a:t>
            </a:r>
            <a:r>
              <a:rPr sz="2300" spc="-220" dirty="0">
                <a:latin typeface="Verdana" panose="020B0604030504040204"/>
                <a:cs typeface="Verdana" panose="020B0604030504040204"/>
              </a:rPr>
              <a:t> </a:t>
            </a:r>
            <a:r>
              <a:rPr sz="2300" spc="-40" dirty="0">
                <a:latin typeface="Verdana" panose="020B0604030504040204"/>
                <a:cs typeface="Verdana" panose="020B0604030504040204"/>
              </a:rPr>
              <a:t>month</a:t>
            </a:r>
            <a:r>
              <a:rPr sz="2300" spc="-215" dirty="0">
                <a:latin typeface="Verdana" panose="020B0604030504040204"/>
                <a:cs typeface="Verdana" panose="020B0604030504040204"/>
              </a:rPr>
              <a:t> </a:t>
            </a:r>
            <a:r>
              <a:rPr sz="2300" spc="-25" dirty="0">
                <a:latin typeface="Verdana" panose="020B0604030504040204"/>
                <a:cs typeface="Verdana" panose="020B0604030504040204"/>
              </a:rPr>
              <a:t>for</a:t>
            </a:r>
            <a:endParaRPr sz="2300">
              <a:latin typeface="Verdana" panose="020B0604030504040204"/>
              <a:cs typeface="Verdana" panose="020B0604030504040204"/>
            </a:endParaRPr>
          </a:p>
          <a:p>
            <a:pPr algn="ctr">
              <a:lnSpc>
                <a:spcPct val="100000"/>
              </a:lnSpc>
              <a:spcBef>
                <a:spcPts val="390"/>
              </a:spcBef>
            </a:pPr>
            <a:r>
              <a:rPr sz="2300" spc="-150" dirty="0">
                <a:latin typeface="Arial Black" panose="020B0A04020102020204"/>
                <a:cs typeface="Arial Black" panose="020B0A04020102020204"/>
              </a:rPr>
              <a:t>Coimbatore,Indore,Jaipur,Kochi</a:t>
            </a:r>
            <a:r>
              <a:rPr sz="2300" spc="-105" dirty="0">
                <a:latin typeface="Arial Black" panose="020B0A04020102020204"/>
                <a:cs typeface="Arial Black" panose="020B0A04020102020204"/>
              </a:rPr>
              <a:t> </a:t>
            </a:r>
            <a:r>
              <a:rPr sz="2300" spc="-535" dirty="0">
                <a:latin typeface="Arial Black" panose="020B0A04020102020204"/>
                <a:cs typeface="Arial Black" panose="020B0A04020102020204"/>
              </a:rPr>
              <a:t>&amp;</a:t>
            </a:r>
            <a:r>
              <a:rPr sz="2300" spc="-105" dirty="0">
                <a:latin typeface="Arial Black" panose="020B0A04020102020204"/>
                <a:cs typeface="Arial Black" panose="020B0A04020102020204"/>
              </a:rPr>
              <a:t> </a:t>
            </a:r>
            <a:r>
              <a:rPr sz="2300" spc="-90" dirty="0">
                <a:latin typeface="Arial Black" panose="020B0A04020102020204"/>
                <a:cs typeface="Arial Black" panose="020B0A04020102020204"/>
              </a:rPr>
              <a:t>Vadodara</a:t>
            </a:r>
            <a:endParaRPr sz="2300">
              <a:latin typeface="Arial Black" panose="020B0A04020102020204"/>
              <a:cs typeface="Arial Black" panose="020B0A04020102020204"/>
            </a:endParaRPr>
          </a:p>
        </p:txBody>
      </p:sp>
      <p:sp>
        <p:nvSpPr>
          <p:cNvPr id="11" name="object 11"/>
          <p:cNvSpPr/>
          <p:nvPr/>
        </p:nvSpPr>
        <p:spPr>
          <a:xfrm>
            <a:off x="308317" y="6928192"/>
            <a:ext cx="11604625" cy="2938780"/>
          </a:xfrm>
          <a:custGeom>
            <a:avLst/>
            <a:gdLst/>
            <a:ahLst/>
            <a:cxnLst/>
            <a:rect l="l" t="t" r="r" b="b"/>
            <a:pathLst>
              <a:path w="11604625" h="2938779">
                <a:moveTo>
                  <a:pt x="255981" y="2777490"/>
                </a:moveTo>
                <a:lnTo>
                  <a:pt x="121767" y="2676334"/>
                </a:lnTo>
                <a:lnTo>
                  <a:pt x="82245" y="2650794"/>
                </a:lnTo>
                <a:lnTo>
                  <a:pt x="42710" y="2625267"/>
                </a:lnTo>
                <a:lnTo>
                  <a:pt x="36664" y="2621902"/>
                </a:lnTo>
                <a:lnTo>
                  <a:pt x="30086" y="2619654"/>
                </a:lnTo>
                <a:lnTo>
                  <a:pt x="23266" y="2618892"/>
                </a:lnTo>
                <a:lnTo>
                  <a:pt x="16433" y="2619984"/>
                </a:lnTo>
                <a:lnTo>
                  <a:pt x="114" y="2699169"/>
                </a:lnTo>
                <a:lnTo>
                  <a:pt x="88" y="2752217"/>
                </a:lnTo>
                <a:lnTo>
                  <a:pt x="38" y="2858325"/>
                </a:lnTo>
                <a:lnTo>
                  <a:pt x="0" y="2911386"/>
                </a:lnTo>
                <a:lnTo>
                  <a:pt x="20193" y="2938399"/>
                </a:lnTo>
                <a:lnTo>
                  <a:pt x="27762" y="2938246"/>
                </a:lnTo>
                <a:lnTo>
                  <a:pt x="35166" y="2936163"/>
                </a:lnTo>
                <a:lnTo>
                  <a:pt x="41948" y="2932620"/>
                </a:lnTo>
                <a:lnTo>
                  <a:pt x="81495" y="2907157"/>
                </a:lnTo>
                <a:lnTo>
                  <a:pt x="239687" y="2805315"/>
                </a:lnTo>
                <a:lnTo>
                  <a:pt x="246329" y="2800159"/>
                </a:lnTo>
                <a:lnTo>
                  <a:pt x="251675" y="2793581"/>
                </a:lnTo>
                <a:lnTo>
                  <a:pt x="255104" y="2785910"/>
                </a:lnTo>
                <a:lnTo>
                  <a:pt x="255981" y="2777490"/>
                </a:lnTo>
                <a:close/>
              </a:path>
              <a:path w="11604625" h="2938779">
                <a:moveTo>
                  <a:pt x="386727" y="1567649"/>
                </a:moveTo>
                <a:lnTo>
                  <a:pt x="252514" y="1466494"/>
                </a:lnTo>
                <a:lnTo>
                  <a:pt x="212991" y="1440954"/>
                </a:lnTo>
                <a:lnTo>
                  <a:pt x="173456" y="1415427"/>
                </a:lnTo>
                <a:lnTo>
                  <a:pt x="167411" y="1412074"/>
                </a:lnTo>
                <a:lnTo>
                  <a:pt x="160832" y="1409814"/>
                </a:lnTo>
                <a:lnTo>
                  <a:pt x="154012" y="1409052"/>
                </a:lnTo>
                <a:lnTo>
                  <a:pt x="147180" y="1410144"/>
                </a:lnTo>
                <a:lnTo>
                  <a:pt x="130860" y="1489329"/>
                </a:lnTo>
                <a:lnTo>
                  <a:pt x="130835" y="1542376"/>
                </a:lnTo>
                <a:lnTo>
                  <a:pt x="130784" y="1648498"/>
                </a:lnTo>
                <a:lnTo>
                  <a:pt x="130746" y="1701546"/>
                </a:lnTo>
                <a:lnTo>
                  <a:pt x="150939" y="1728558"/>
                </a:lnTo>
                <a:lnTo>
                  <a:pt x="158508" y="1728406"/>
                </a:lnTo>
                <a:lnTo>
                  <a:pt x="212242" y="1697329"/>
                </a:lnTo>
                <a:lnTo>
                  <a:pt x="370433" y="1595475"/>
                </a:lnTo>
                <a:lnTo>
                  <a:pt x="385851" y="1576070"/>
                </a:lnTo>
                <a:lnTo>
                  <a:pt x="386727" y="1567649"/>
                </a:lnTo>
                <a:close/>
              </a:path>
              <a:path w="11604625" h="2938779">
                <a:moveTo>
                  <a:pt x="11332235" y="1229321"/>
                </a:moveTo>
                <a:lnTo>
                  <a:pt x="11198022" y="1128153"/>
                </a:lnTo>
                <a:lnTo>
                  <a:pt x="11158499" y="1102626"/>
                </a:lnTo>
                <a:lnTo>
                  <a:pt x="11118964" y="1077099"/>
                </a:lnTo>
                <a:lnTo>
                  <a:pt x="11099521" y="1070724"/>
                </a:lnTo>
                <a:lnTo>
                  <a:pt x="11092688" y="1071803"/>
                </a:lnTo>
                <a:lnTo>
                  <a:pt x="11076369" y="1151001"/>
                </a:lnTo>
                <a:lnTo>
                  <a:pt x="11076343" y="1204048"/>
                </a:lnTo>
                <a:lnTo>
                  <a:pt x="11076292" y="1310157"/>
                </a:lnTo>
                <a:lnTo>
                  <a:pt x="11076254" y="1363218"/>
                </a:lnTo>
                <a:lnTo>
                  <a:pt x="11096447" y="1390230"/>
                </a:lnTo>
                <a:lnTo>
                  <a:pt x="11104016" y="1390078"/>
                </a:lnTo>
                <a:lnTo>
                  <a:pt x="11157750" y="1358988"/>
                </a:lnTo>
                <a:lnTo>
                  <a:pt x="11315941" y="1257147"/>
                </a:lnTo>
                <a:lnTo>
                  <a:pt x="11331359" y="1237742"/>
                </a:lnTo>
                <a:lnTo>
                  <a:pt x="11332235" y="1229321"/>
                </a:lnTo>
                <a:close/>
              </a:path>
              <a:path w="11604625" h="2938779">
                <a:moveTo>
                  <a:pt x="11473536" y="2433421"/>
                </a:moveTo>
                <a:lnTo>
                  <a:pt x="11339335" y="2332253"/>
                </a:lnTo>
                <a:lnTo>
                  <a:pt x="11299800" y="2306726"/>
                </a:lnTo>
                <a:lnTo>
                  <a:pt x="11260277" y="2281199"/>
                </a:lnTo>
                <a:lnTo>
                  <a:pt x="11254219" y="2277834"/>
                </a:lnTo>
                <a:lnTo>
                  <a:pt x="11247653" y="2275586"/>
                </a:lnTo>
                <a:lnTo>
                  <a:pt x="11240821" y="2274824"/>
                </a:lnTo>
                <a:lnTo>
                  <a:pt x="11234001" y="2275903"/>
                </a:lnTo>
                <a:lnTo>
                  <a:pt x="11217669" y="2355100"/>
                </a:lnTo>
                <a:lnTo>
                  <a:pt x="11217643" y="2408148"/>
                </a:lnTo>
                <a:lnTo>
                  <a:pt x="11217605" y="2514257"/>
                </a:lnTo>
                <a:lnTo>
                  <a:pt x="11217567" y="2567317"/>
                </a:lnTo>
                <a:lnTo>
                  <a:pt x="11237747" y="2594330"/>
                </a:lnTo>
                <a:lnTo>
                  <a:pt x="11245329" y="2594178"/>
                </a:lnTo>
                <a:lnTo>
                  <a:pt x="11299063" y="2563088"/>
                </a:lnTo>
                <a:lnTo>
                  <a:pt x="11457242" y="2461247"/>
                </a:lnTo>
                <a:lnTo>
                  <a:pt x="11472672" y="2441841"/>
                </a:lnTo>
                <a:lnTo>
                  <a:pt x="11473536" y="2433421"/>
                </a:lnTo>
                <a:close/>
              </a:path>
              <a:path w="11604625" h="2938779">
                <a:moveTo>
                  <a:pt x="11604282" y="158597"/>
                </a:moveTo>
                <a:lnTo>
                  <a:pt x="11470081" y="57442"/>
                </a:lnTo>
                <a:lnTo>
                  <a:pt x="11430546" y="31902"/>
                </a:lnTo>
                <a:lnTo>
                  <a:pt x="11391024" y="6375"/>
                </a:lnTo>
                <a:lnTo>
                  <a:pt x="11371567" y="0"/>
                </a:lnTo>
                <a:lnTo>
                  <a:pt x="11364747" y="1092"/>
                </a:lnTo>
                <a:lnTo>
                  <a:pt x="11348415" y="80276"/>
                </a:lnTo>
                <a:lnTo>
                  <a:pt x="11348390" y="133324"/>
                </a:lnTo>
                <a:lnTo>
                  <a:pt x="11348352" y="239433"/>
                </a:lnTo>
                <a:lnTo>
                  <a:pt x="11348314" y="292493"/>
                </a:lnTo>
                <a:lnTo>
                  <a:pt x="11368494" y="319506"/>
                </a:lnTo>
                <a:lnTo>
                  <a:pt x="11376076" y="319354"/>
                </a:lnTo>
                <a:lnTo>
                  <a:pt x="11383467" y="317271"/>
                </a:lnTo>
                <a:lnTo>
                  <a:pt x="11390249" y="313728"/>
                </a:lnTo>
                <a:lnTo>
                  <a:pt x="11429797" y="288264"/>
                </a:lnTo>
                <a:lnTo>
                  <a:pt x="11587988" y="186423"/>
                </a:lnTo>
                <a:lnTo>
                  <a:pt x="11594630" y="181267"/>
                </a:lnTo>
                <a:lnTo>
                  <a:pt x="11599990" y="174688"/>
                </a:lnTo>
                <a:lnTo>
                  <a:pt x="11603419" y="167017"/>
                </a:lnTo>
                <a:lnTo>
                  <a:pt x="11604282" y="158597"/>
                </a:lnTo>
                <a:close/>
              </a:path>
            </a:pathLst>
          </a:custGeom>
          <a:solidFill>
            <a:srgbClr val="000000"/>
          </a:solidFill>
        </p:spPr>
        <p:txBody>
          <a:bodyPr wrap="square" lIns="0" tIns="0" rIns="0" bIns="0" rtlCol="0"/>
          <a:lstStyle/>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6498</Words>
  <Application>WPS Presentation</Application>
  <PresentationFormat>On-screen Show (4:3)</PresentationFormat>
  <Paragraphs>137</Paragraphs>
  <Slides>21</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21</vt:i4>
      </vt:variant>
    </vt:vector>
  </HeadingPairs>
  <TitlesOfParts>
    <vt:vector size="36" baseType="lpstr">
      <vt:lpstr>Arial</vt:lpstr>
      <vt:lpstr>SimSun</vt:lpstr>
      <vt:lpstr>Wingdings</vt:lpstr>
      <vt:lpstr>Tahoma</vt:lpstr>
      <vt:lpstr>Verdana</vt:lpstr>
      <vt:lpstr>Arial</vt:lpstr>
      <vt:lpstr>Arial Black</vt:lpstr>
      <vt:lpstr>Algerian</vt:lpstr>
      <vt:lpstr>Trebuchet MS</vt:lpstr>
      <vt:lpstr>Lucida Sans Unicode</vt:lpstr>
      <vt:lpstr>Arial Black</vt:lpstr>
      <vt:lpstr>Microsoft YaHei</vt:lpstr>
      <vt:lpstr>Arial Unicode MS</vt:lpstr>
      <vt:lpstr>Calibri</vt:lpstr>
      <vt:lpstr>Office Theme</vt:lpstr>
      <vt:lpstr>GOODCABS TRANSPORTATION &amp; MOBILITY ANALYSIS </vt:lpstr>
      <vt:lpstr>Content</vt:lpstr>
      <vt:lpstr>GOODCABS</vt:lpstr>
      <vt:lpstr>Problem Statement</vt:lpstr>
      <vt:lpstr>PowerPoint 演示文稿</vt:lpstr>
      <vt:lpstr>Identify the top 3 &amp; bottom 3 cities by total trips over the entire analysis period.</vt:lpstr>
      <vt:lpstr>Calculate the average fare per trip for each city &amp; compare it with the city’s average trip distance.Identify the cities with the highest and lowest average fare per trip to assess pricing efficiency across locations.</vt:lpstr>
      <vt:lpstr>Calculate the average passengers &amp; driver ratings for each city,segmented by passenger type (new vs</vt:lpstr>
      <vt:lpstr>For each city, identify the month with the highest total trips (Peak Demand) &amp; the month with the lowest total trips (Low Demand).This analysis will help Goodcabs understand seasonal patterns &amp; adjust resources accordingly.</vt:lpstr>
      <vt:lpstr>Compare the Total Trips taken on Weekdays Vs Weekends for each city over the 6 month period.Identify cities with a strong preference for either Weekend or Weekday trips to understand demand variations.</vt:lpstr>
      <vt:lpstr>Analyse the frequency of trips taken by repeat passengers in each city(e.g.,% of repeat passengers taking 2 trips,3 trips etc.).Identify which cities contribute most to higher trip frequencies among repeat passengers,&amp; examine if there are distinguishable patterns between tourism-focused &amp; business-focused cities.</vt:lpstr>
      <vt:lpstr>For each city, evaluate monthly performance against targets for total trips, new passengers, and average passenger ratings. From targets_db.Determine if each metric met , exceeded or missed the target, and calculate the percentage difference. Identify any consistent patterns in target achievement, particularly across tourism versus business-focused cities.</vt:lpstr>
      <vt:lpstr>Similarly, analyse the RPR% by month across all cities and identify the months with the highest and lowest repeat passenger rates. This will help to pinpoint any seasonal patterns or months with higher repeat passenger loyalty.</vt:lpstr>
      <vt:lpstr>SECONDARY ANALYSIS &amp; RECOMMENDATIONS</vt:lpstr>
      <vt:lpstr>SECONDARY ANALYSIS &amp; RECOMMENDATIONS</vt:lpstr>
      <vt:lpstr>Dashboard</vt:lpstr>
      <vt:lpstr>Dashboard</vt:lpstr>
      <vt:lpstr>Dashboard</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GOODCABS TRANSPORTATION &amp; MOBILITY ANALYSIS </dc:title>
  <dc:creator>Gitika Yadu</dc:creator>
  <cp:keywords>DAGY4O9ae3Q,BAF3KdBiAog</cp:keywords>
  <cp:lastModifiedBy>Gitika Yadu</cp:lastModifiedBy>
  <cp:revision>6</cp:revision>
  <dcterms:created xsi:type="dcterms:W3CDTF">2024-12-18T14:13:00Z</dcterms:created>
  <dcterms:modified xsi:type="dcterms:W3CDTF">2024-12-19T08:58:51Z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2024-12-13T03:30:00Z</vt:filetime>
  </property>
  <property fmtid="{D5CDD505-2E9C-101B-9397-08002B2CF9AE}" pid="3" name="Creator">
    <vt:lpwstr>Canva</vt:lpwstr>
  </property>
  <property fmtid="{D5CDD505-2E9C-101B-9397-08002B2CF9AE}" pid="4" name="LastSaved">
    <vt:filetime>2024-12-19T03:30:00Z</vt:filetime>
  </property>
  <property fmtid="{D5CDD505-2E9C-101B-9397-08002B2CF9AE}" pid="5" name="Producer">
    <vt:lpwstr>Canva</vt:lpwstr>
  </property>
  <property fmtid="{D5CDD505-2E9C-101B-9397-08002B2CF9AE}" pid="6" name="ICV">
    <vt:lpwstr>7BD6438AD15245379A3F05CB77DC10B4_13</vt:lpwstr>
  </property>
  <property fmtid="{D5CDD505-2E9C-101B-9397-08002B2CF9AE}" pid="7" name="KSOProductBuildVer">
    <vt:lpwstr>1033-12.2.0.19307</vt:lpwstr>
  </property>
</Properties>
</file>